
<file path=[Content_Types].xml><?xml version="1.0" encoding="utf-8"?>
<Types xmlns="http://schemas.openxmlformats.org/package/2006/content-types">
  <Default Extension="png" ContentType="image/png"/>
  <Default Extension="emf" ContentType="image/x-emf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theme/themeOverride1.xml" ContentType="application/vnd.openxmlformats-officedocument.themeOverride+xml"/>
  <Override PartName="/ppt/charts/chart3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4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5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04" r:id="rId1"/>
    <p:sldMasterId id="2147483834" r:id="rId2"/>
    <p:sldMasterId id="2147483821" r:id="rId3"/>
  </p:sldMasterIdLst>
  <p:notesMasterIdLst>
    <p:notesMasterId r:id="rId17"/>
  </p:notesMasterIdLst>
  <p:sldIdLst>
    <p:sldId id="257" r:id="rId4"/>
    <p:sldId id="291" r:id="rId5"/>
    <p:sldId id="308" r:id="rId6"/>
    <p:sldId id="309" r:id="rId7"/>
    <p:sldId id="306" r:id="rId8"/>
    <p:sldId id="312" r:id="rId9"/>
    <p:sldId id="313" r:id="rId10"/>
    <p:sldId id="293" r:id="rId11"/>
    <p:sldId id="296" r:id="rId12"/>
    <p:sldId id="298" r:id="rId13"/>
    <p:sldId id="303" r:id="rId14"/>
    <p:sldId id="311" r:id="rId15"/>
    <p:sldId id="310" r:id="rId1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9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8C34C88-3852-4C49-B4C5-B003CDB86AD5}" v="1004" dt="2019-02-14T19:30:52.49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1446" y="6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21" Type="http://schemas.openxmlformats.org/officeDocument/2006/relationships/tableStyles" Target="tableStyles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microsoft.com/office/2015/10/relationships/revisionInfo" Target="revisionInfo.xml"/><Relationship Id="rId10" Type="http://schemas.openxmlformats.org/officeDocument/2006/relationships/slide" Target="slides/slide7.xml"/><Relationship Id="rId19" Type="http://schemas.openxmlformats.org/officeDocument/2006/relationships/viewProps" Target="viewProp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Facundo Fulco" userId="3ffa945a-a5d1-42f5-b9cc-d15728e0b6cf" providerId="ADAL" clId="{EBA60300-C675-40EA-8E80-37AA858A904E}"/>
    <pc:docChg chg="custSel addSld delSld modSld">
      <pc:chgData name="Facundo Fulco" userId="3ffa945a-a5d1-42f5-b9cc-d15728e0b6cf" providerId="ADAL" clId="{EBA60300-C675-40EA-8E80-37AA858A904E}" dt="2018-12-27T12:59:37.322" v="693" actId="1582"/>
      <pc:docMkLst>
        <pc:docMk/>
      </pc:docMkLst>
      <pc:sldChg chg="delSp modSp">
        <pc:chgData name="Facundo Fulco" userId="3ffa945a-a5d1-42f5-b9cc-d15728e0b6cf" providerId="ADAL" clId="{EBA60300-C675-40EA-8E80-37AA858A904E}" dt="2018-12-27T12:25:15.329" v="60" actId="20577"/>
        <pc:sldMkLst>
          <pc:docMk/>
          <pc:sldMk cId="1181231797" sldId="257"/>
        </pc:sldMkLst>
        <pc:spChg chg="mod">
          <ac:chgData name="Facundo Fulco" userId="3ffa945a-a5d1-42f5-b9cc-d15728e0b6cf" providerId="ADAL" clId="{EBA60300-C675-40EA-8E80-37AA858A904E}" dt="2018-12-27T12:25:15.329" v="60" actId="20577"/>
          <ac:spMkLst>
            <pc:docMk/>
            <pc:sldMk cId="1181231797" sldId="257"/>
            <ac:spMk id="4" creationId="{00000000-0000-0000-0000-000000000000}"/>
          </ac:spMkLst>
        </pc:spChg>
        <pc:picChg chg="del">
          <ac:chgData name="Facundo Fulco" userId="3ffa945a-a5d1-42f5-b9cc-d15728e0b6cf" providerId="ADAL" clId="{EBA60300-C675-40EA-8E80-37AA858A904E}" dt="2018-12-27T12:22:50.418" v="0" actId="478"/>
          <ac:picMkLst>
            <pc:docMk/>
            <pc:sldMk cId="1181231797" sldId="257"/>
            <ac:picMk id="5" creationId="{0E4E46C6-9B64-4047-A92F-1E431D167D98}"/>
          </ac:picMkLst>
        </pc:picChg>
      </pc:sldChg>
      <pc:sldChg chg="delSp modSp">
        <pc:chgData name="Facundo Fulco" userId="3ffa945a-a5d1-42f5-b9cc-d15728e0b6cf" providerId="ADAL" clId="{EBA60300-C675-40EA-8E80-37AA858A904E}" dt="2018-12-27T12:26:24.763" v="178" actId="478"/>
        <pc:sldMkLst>
          <pc:docMk/>
          <pc:sldMk cId="4190585150" sldId="291"/>
        </pc:sldMkLst>
        <pc:graphicFrameChg chg="mod">
          <ac:chgData name="Facundo Fulco" userId="3ffa945a-a5d1-42f5-b9cc-d15728e0b6cf" providerId="ADAL" clId="{EBA60300-C675-40EA-8E80-37AA858A904E}" dt="2018-12-27T12:26:22.575" v="177" actId="20577"/>
          <ac:graphicFrameMkLst>
            <pc:docMk/>
            <pc:sldMk cId="4190585150" sldId="291"/>
            <ac:graphicFrameMk id="10" creationId="{00000000-0000-0000-0000-000000000000}"/>
          </ac:graphicFrameMkLst>
        </pc:graphicFrameChg>
        <pc:picChg chg="del">
          <ac:chgData name="Facundo Fulco" userId="3ffa945a-a5d1-42f5-b9cc-d15728e0b6cf" providerId="ADAL" clId="{EBA60300-C675-40EA-8E80-37AA858A904E}" dt="2018-12-27T12:26:24.763" v="178" actId="478"/>
          <ac:picMkLst>
            <pc:docMk/>
            <pc:sldMk cId="4190585150" sldId="291"/>
            <ac:picMk id="6" creationId="{537082A8-7327-4526-8DA9-A4C8E3AA8727}"/>
          </ac:picMkLst>
        </pc:picChg>
      </pc:sldChg>
      <pc:sldChg chg="addSp delSp">
        <pc:chgData name="Facundo Fulco" userId="3ffa945a-a5d1-42f5-b9cc-d15728e0b6cf" providerId="ADAL" clId="{EBA60300-C675-40EA-8E80-37AA858A904E}" dt="2018-12-27T12:43:37.036" v="527"/>
        <pc:sldMkLst>
          <pc:docMk/>
          <pc:sldMk cId="1472102188" sldId="293"/>
        </pc:sldMkLst>
        <pc:graphicFrameChg chg="add">
          <ac:chgData name="Facundo Fulco" userId="3ffa945a-a5d1-42f5-b9cc-d15728e0b6cf" providerId="ADAL" clId="{EBA60300-C675-40EA-8E80-37AA858A904E}" dt="2018-12-27T12:43:37.036" v="527"/>
          <ac:graphicFrameMkLst>
            <pc:docMk/>
            <pc:sldMk cId="1472102188" sldId="293"/>
            <ac:graphicFrameMk id="5" creationId="{CE2467B8-9754-4AF7-AE09-C4DB9E2A97BF}"/>
          </ac:graphicFrameMkLst>
        </pc:graphicFrameChg>
        <pc:graphicFrameChg chg="del">
          <ac:chgData name="Facundo Fulco" userId="3ffa945a-a5d1-42f5-b9cc-d15728e0b6cf" providerId="ADAL" clId="{EBA60300-C675-40EA-8E80-37AA858A904E}" dt="2018-12-27T12:43:36.098" v="526" actId="478"/>
          <ac:graphicFrameMkLst>
            <pc:docMk/>
            <pc:sldMk cId="1472102188" sldId="293"/>
            <ac:graphicFrameMk id="10" creationId="{00000000-0000-0000-0000-000000000000}"/>
          </ac:graphicFrameMkLst>
        </pc:graphicFrameChg>
      </pc:sldChg>
      <pc:sldChg chg="addSp delSp modSp delAnim modAnim">
        <pc:chgData name="Facundo Fulco" userId="3ffa945a-a5d1-42f5-b9cc-d15728e0b6cf" providerId="ADAL" clId="{EBA60300-C675-40EA-8E80-37AA858A904E}" dt="2018-12-27T12:50:56.226" v="645" actId="20577"/>
        <pc:sldMkLst>
          <pc:docMk/>
          <pc:sldMk cId="2049591584" sldId="296"/>
        </pc:sldMkLst>
        <pc:spChg chg="mod">
          <ac:chgData name="Facundo Fulco" userId="3ffa945a-a5d1-42f5-b9cc-d15728e0b6cf" providerId="ADAL" clId="{EBA60300-C675-40EA-8E80-37AA858A904E}" dt="2018-12-27T12:44:29.585" v="604" actId="20577"/>
          <ac:spMkLst>
            <pc:docMk/>
            <pc:sldMk cId="2049591584" sldId="296"/>
            <ac:spMk id="2" creationId="{00000000-0000-0000-0000-000000000000}"/>
          </ac:spMkLst>
        </pc:spChg>
        <pc:spChg chg="del">
          <ac:chgData name="Facundo Fulco" userId="3ffa945a-a5d1-42f5-b9cc-d15728e0b6cf" providerId="ADAL" clId="{EBA60300-C675-40EA-8E80-37AA858A904E}" dt="2018-12-27T12:44:34.382" v="606" actId="478"/>
          <ac:spMkLst>
            <pc:docMk/>
            <pc:sldMk cId="2049591584" sldId="296"/>
            <ac:spMk id="6" creationId="{00000000-0000-0000-0000-000000000000}"/>
          </ac:spMkLst>
        </pc:spChg>
        <pc:spChg chg="add mod">
          <ac:chgData name="Facundo Fulco" userId="3ffa945a-a5d1-42f5-b9cc-d15728e0b6cf" providerId="ADAL" clId="{EBA60300-C675-40EA-8E80-37AA858A904E}" dt="2018-12-27T12:46:02.692" v="616" actId="164"/>
          <ac:spMkLst>
            <pc:docMk/>
            <pc:sldMk cId="2049591584" sldId="296"/>
            <ac:spMk id="13" creationId="{5810EC99-FD9F-4F17-83D1-81B60FAD3E12}"/>
          </ac:spMkLst>
        </pc:spChg>
        <pc:spChg chg="add mod">
          <ac:chgData name="Facundo Fulco" userId="3ffa945a-a5d1-42f5-b9cc-d15728e0b6cf" providerId="ADAL" clId="{EBA60300-C675-40EA-8E80-37AA858A904E}" dt="2018-12-27T12:46:02.692" v="616" actId="164"/>
          <ac:spMkLst>
            <pc:docMk/>
            <pc:sldMk cId="2049591584" sldId="296"/>
            <ac:spMk id="15" creationId="{4996F5AE-8FA8-4091-ADBE-EB9620C3B8C3}"/>
          </ac:spMkLst>
        </pc:spChg>
        <pc:spChg chg="add mod">
          <ac:chgData name="Facundo Fulco" userId="3ffa945a-a5d1-42f5-b9cc-d15728e0b6cf" providerId="ADAL" clId="{EBA60300-C675-40EA-8E80-37AA858A904E}" dt="2018-12-27T12:46:02.692" v="616" actId="164"/>
          <ac:spMkLst>
            <pc:docMk/>
            <pc:sldMk cId="2049591584" sldId="296"/>
            <ac:spMk id="16" creationId="{89C69F6F-5E73-474D-8D88-E97CFE0B6550}"/>
          </ac:spMkLst>
        </pc:spChg>
        <pc:spChg chg="add mod">
          <ac:chgData name="Facundo Fulco" userId="3ffa945a-a5d1-42f5-b9cc-d15728e0b6cf" providerId="ADAL" clId="{EBA60300-C675-40EA-8E80-37AA858A904E}" dt="2018-12-27T12:46:02.692" v="616" actId="164"/>
          <ac:spMkLst>
            <pc:docMk/>
            <pc:sldMk cId="2049591584" sldId="296"/>
            <ac:spMk id="17" creationId="{EC8B46B7-C6D5-4948-9F96-932FEC1A0CB1}"/>
          </ac:spMkLst>
        </pc:spChg>
        <pc:spChg chg="add mod">
          <ac:chgData name="Facundo Fulco" userId="3ffa945a-a5d1-42f5-b9cc-d15728e0b6cf" providerId="ADAL" clId="{EBA60300-C675-40EA-8E80-37AA858A904E}" dt="2018-12-27T12:46:02.692" v="616" actId="164"/>
          <ac:spMkLst>
            <pc:docMk/>
            <pc:sldMk cId="2049591584" sldId="296"/>
            <ac:spMk id="18" creationId="{D9DA698D-26CB-446A-BE60-F30661D91625}"/>
          </ac:spMkLst>
        </pc:spChg>
        <pc:spChg chg="add mod">
          <ac:chgData name="Facundo Fulco" userId="3ffa945a-a5d1-42f5-b9cc-d15728e0b6cf" providerId="ADAL" clId="{EBA60300-C675-40EA-8E80-37AA858A904E}" dt="2018-12-27T12:46:46.160" v="621" actId="164"/>
          <ac:spMkLst>
            <pc:docMk/>
            <pc:sldMk cId="2049591584" sldId="296"/>
            <ac:spMk id="27" creationId="{CC835B1E-1A03-4B6F-B054-91BFB30F8984}"/>
          </ac:spMkLst>
        </pc:spChg>
        <pc:spChg chg="add mod">
          <ac:chgData name="Facundo Fulco" userId="3ffa945a-a5d1-42f5-b9cc-d15728e0b6cf" providerId="ADAL" clId="{EBA60300-C675-40EA-8E80-37AA858A904E}" dt="2018-12-27T12:46:46.160" v="621" actId="164"/>
          <ac:spMkLst>
            <pc:docMk/>
            <pc:sldMk cId="2049591584" sldId="296"/>
            <ac:spMk id="28" creationId="{9B00332F-3F85-4D95-A7B6-6CA4AD0F4206}"/>
          </ac:spMkLst>
        </pc:spChg>
        <pc:spChg chg="add mod">
          <ac:chgData name="Facundo Fulco" userId="3ffa945a-a5d1-42f5-b9cc-d15728e0b6cf" providerId="ADAL" clId="{EBA60300-C675-40EA-8E80-37AA858A904E}" dt="2018-12-27T12:46:46.160" v="621" actId="164"/>
          <ac:spMkLst>
            <pc:docMk/>
            <pc:sldMk cId="2049591584" sldId="296"/>
            <ac:spMk id="29" creationId="{69A8657D-359C-4ED3-8AE7-CAA1AA56B1BC}"/>
          </ac:spMkLst>
        </pc:spChg>
        <pc:spChg chg="mod topLvl">
          <ac:chgData name="Facundo Fulco" userId="3ffa945a-a5d1-42f5-b9cc-d15728e0b6cf" providerId="ADAL" clId="{EBA60300-C675-40EA-8E80-37AA858A904E}" dt="2018-12-27T12:50:56.226" v="645" actId="20577"/>
          <ac:spMkLst>
            <pc:docMk/>
            <pc:sldMk cId="2049591584" sldId="296"/>
            <ac:spMk id="34" creationId="{76533331-FBD1-4F6F-9779-3940A2FC967C}"/>
          </ac:spMkLst>
        </pc:spChg>
        <pc:spChg chg="mod topLvl">
          <ac:chgData name="Facundo Fulco" userId="3ffa945a-a5d1-42f5-b9cc-d15728e0b6cf" providerId="ADAL" clId="{EBA60300-C675-40EA-8E80-37AA858A904E}" dt="2018-12-27T12:50:35.866" v="637" actId="165"/>
          <ac:spMkLst>
            <pc:docMk/>
            <pc:sldMk cId="2049591584" sldId="296"/>
            <ac:spMk id="35" creationId="{0686DC00-8440-4776-948A-01DE41D91861}"/>
          </ac:spMkLst>
        </pc:spChg>
        <pc:spChg chg="del mod topLvl">
          <ac:chgData name="Facundo Fulco" userId="3ffa945a-a5d1-42f5-b9cc-d15728e0b6cf" providerId="ADAL" clId="{EBA60300-C675-40EA-8E80-37AA858A904E}" dt="2018-12-27T12:50:38.178" v="638" actId="478"/>
          <ac:spMkLst>
            <pc:docMk/>
            <pc:sldMk cId="2049591584" sldId="296"/>
            <ac:spMk id="36" creationId="{13D03F91-9C23-4A18-A1DF-60C78538EBA7}"/>
          </ac:spMkLst>
        </pc:spChg>
        <pc:spChg chg="mod topLvl">
          <ac:chgData name="Facundo Fulco" userId="3ffa945a-a5d1-42f5-b9cc-d15728e0b6cf" providerId="ADAL" clId="{EBA60300-C675-40EA-8E80-37AA858A904E}" dt="2018-12-27T12:50:35.866" v="637" actId="165"/>
          <ac:spMkLst>
            <pc:docMk/>
            <pc:sldMk cId="2049591584" sldId="296"/>
            <ac:spMk id="37" creationId="{DFB31ED8-EC0C-43DD-A54C-67E3B6BE157A}"/>
          </ac:spMkLst>
        </pc:spChg>
        <pc:spChg chg="del mod topLvl">
          <ac:chgData name="Facundo Fulco" userId="3ffa945a-a5d1-42f5-b9cc-d15728e0b6cf" providerId="ADAL" clId="{EBA60300-C675-40EA-8E80-37AA858A904E}" dt="2018-12-27T12:50:38.819" v="639" actId="478"/>
          <ac:spMkLst>
            <pc:docMk/>
            <pc:sldMk cId="2049591584" sldId="296"/>
            <ac:spMk id="38" creationId="{E3AD4394-9D6A-408E-9986-90055F6D7999}"/>
          </ac:spMkLst>
        </pc:spChg>
        <pc:grpChg chg="add mod">
          <ac:chgData name="Facundo Fulco" userId="3ffa945a-a5d1-42f5-b9cc-d15728e0b6cf" providerId="ADAL" clId="{EBA60300-C675-40EA-8E80-37AA858A904E}" dt="2018-12-27T12:46:06.895" v="617" actId="12789"/>
          <ac:grpSpMkLst>
            <pc:docMk/>
            <pc:sldMk cId="2049591584" sldId="296"/>
            <ac:grpSpMk id="7" creationId="{2EAF284C-1F24-473E-B12C-924DCDE917E8}"/>
          </ac:grpSpMkLst>
        </pc:grpChg>
        <pc:grpChg chg="mod">
          <ac:chgData name="Facundo Fulco" userId="3ffa945a-a5d1-42f5-b9cc-d15728e0b6cf" providerId="ADAL" clId="{EBA60300-C675-40EA-8E80-37AA858A904E}" dt="2018-12-27T12:46:06.895" v="617" actId="12789"/>
          <ac:grpSpMkLst>
            <pc:docMk/>
            <pc:sldMk cId="2049591584" sldId="296"/>
            <ac:grpSpMk id="8" creationId="{C2A5CC67-098E-4767-BA26-7EDBC50046C9}"/>
          </ac:grpSpMkLst>
        </pc:grpChg>
        <pc:grpChg chg="add mod">
          <ac:chgData name="Facundo Fulco" userId="3ffa945a-a5d1-42f5-b9cc-d15728e0b6cf" providerId="ADAL" clId="{EBA60300-C675-40EA-8E80-37AA858A904E}" dt="2018-12-27T12:47:00.988" v="623" actId="552"/>
          <ac:grpSpMkLst>
            <pc:docMk/>
            <pc:sldMk cId="2049591584" sldId="296"/>
            <ac:grpSpMk id="19" creationId="{E959704D-A8A2-4EE6-8BAF-1D270E80B337}"/>
          </ac:grpSpMkLst>
        </pc:grpChg>
        <pc:grpChg chg="add mod">
          <ac:chgData name="Facundo Fulco" userId="3ffa945a-a5d1-42f5-b9cc-d15728e0b6cf" providerId="ADAL" clId="{EBA60300-C675-40EA-8E80-37AA858A904E}" dt="2018-12-27T12:47:00.988" v="623" actId="552"/>
          <ac:grpSpMkLst>
            <pc:docMk/>
            <pc:sldMk cId="2049591584" sldId="296"/>
            <ac:grpSpMk id="21" creationId="{9125ED64-B235-4BA2-AEB1-E4B4DA7CD1A5}"/>
          </ac:grpSpMkLst>
        </pc:grpChg>
        <pc:grpChg chg="mod">
          <ac:chgData name="Facundo Fulco" userId="3ffa945a-a5d1-42f5-b9cc-d15728e0b6cf" providerId="ADAL" clId="{EBA60300-C675-40EA-8E80-37AA858A904E}" dt="2018-12-27T12:47:00.988" v="623" actId="552"/>
          <ac:grpSpMkLst>
            <pc:docMk/>
            <pc:sldMk cId="2049591584" sldId="296"/>
            <ac:grpSpMk id="22" creationId="{86298411-0336-463C-AC69-E9356C83D3EE}"/>
          </ac:grpSpMkLst>
        </pc:grpChg>
        <pc:grpChg chg="add mod">
          <ac:chgData name="Facundo Fulco" userId="3ffa945a-a5d1-42f5-b9cc-d15728e0b6cf" providerId="ADAL" clId="{EBA60300-C675-40EA-8E80-37AA858A904E}" dt="2018-12-27T12:47:13.660" v="628" actId="1035"/>
          <ac:grpSpMkLst>
            <pc:docMk/>
            <pc:sldMk cId="2049591584" sldId="296"/>
            <ac:grpSpMk id="30" creationId="{8B336E2C-AF8D-467B-9F14-E4A0BF2C6941}"/>
          </ac:grpSpMkLst>
        </pc:grpChg>
        <pc:grpChg chg="add del mod">
          <ac:chgData name="Facundo Fulco" userId="3ffa945a-a5d1-42f5-b9cc-d15728e0b6cf" providerId="ADAL" clId="{EBA60300-C675-40EA-8E80-37AA858A904E}" dt="2018-12-27T12:50:35.866" v="637" actId="165"/>
          <ac:grpSpMkLst>
            <pc:docMk/>
            <pc:sldMk cId="2049591584" sldId="296"/>
            <ac:grpSpMk id="32" creationId="{4DED9F2B-1121-41E0-BFB4-66F576913FEC}"/>
          </ac:grpSpMkLst>
        </pc:grpChg>
        <pc:grpChg chg="mod topLvl">
          <ac:chgData name="Facundo Fulco" userId="3ffa945a-a5d1-42f5-b9cc-d15728e0b6cf" providerId="ADAL" clId="{EBA60300-C675-40EA-8E80-37AA858A904E}" dt="2018-12-27T12:50:35.866" v="637" actId="165"/>
          <ac:grpSpMkLst>
            <pc:docMk/>
            <pc:sldMk cId="2049591584" sldId="296"/>
            <ac:grpSpMk id="33" creationId="{71E459E3-453D-4EDC-8F0A-2758141CE888}"/>
          </ac:grpSpMkLst>
        </pc:grpChg>
        <pc:grpChg chg="mod">
          <ac:chgData name="Facundo Fulco" userId="3ffa945a-a5d1-42f5-b9cc-d15728e0b6cf" providerId="ADAL" clId="{EBA60300-C675-40EA-8E80-37AA858A904E}" dt="2018-12-27T12:50:22.412" v="635"/>
          <ac:grpSpMkLst>
            <pc:docMk/>
            <pc:sldMk cId="2049591584" sldId="296"/>
            <ac:grpSpMk id="39" creationId="{CD82D41B-EB2B-48CC-8BB3-3F2A49ECC916}"/>
          </ac:grpSpMkLst>
        </pc:grpChg>
        <pc:graphicFrameChg chg="del">
          <ac:chgData name="Facundo Fulco" userId="3ffa945a-a5d1-42f5-b9cc-d15728e0b6cf" providerId="ADAL" clId="{EBA60300-C675-40EA-8E80-37AA858A904E}" dt="2018-12-27T12:44:32.788" v="605" actId="478"/>
          <ac:graphicFrameMkLst>
            <pc:docMk/>
            <pc:sldMk cId="2049591584" sldId="296"/>
            <ac:graphicFrameMk id="5" creationId="{00000000-0000-0000-0000-000000000000}"/>
          </ac:graphicFrameMkLst>
        </pc:graphicFrameChg>
        <pc:picChg chg="mod">
          <ac:chgData name="Facundo Fulco" userId="3ffa945a-a5d1-42f5-b9cc-d15728e0b6cf" providerId="ADAL" clId="{EBA60300-C675-40EA-8E80-37AA858A904E}" dt="2018-12-27T12:46:06.895" v="617" actId="12789"/>
          <ac:picMkLst>
            <pc:docMk/>
            <pc:sldMk cId="2049591584" sldId="296"/>
            <ac:picMk id="4" creationId="{C4809534-C666-453D-9F12-03658475AFFC}"/>
          </ac:picMkLst>
        </pc:picChg>
        <pc:picChg chg="mod">
          <ac:chgData name="Facundo Fulco" userId="3ffa945a-a5d1-42f5-b9cc-d15728e0b6cf" providerId="ADAL" clId="{EBA60300-C675-40EA-8E80-37AA858A904E}" dt="2018-12-27T12:47:13.660" v="628" actId="1035"/>
          <ac:picMkLst>
            <pc:docMk/>
            <pc:sldMk cId="2049591584" sldId="296"/>
            <ac:picMk id="20" creationId="{E0B8D181-7BB3-4995-898D-4EA41D730343}"/>
          </ac:picMkLst>
        </pc:picChg>
        <pc:picChg chg="mod">
          <ac:chgData name="Facundo Fulco" userId="3ffa945a-a5d1-42f5-b9cc-d15728e0b6cf" providerId="ADAL" clId="{EBA60300-C675-40EA-8E80-37AA858A904E}" dt="2018-12-27T12:48:10.114" v="634" actId="14100"/>
          <ac:picMkLst>
            <pc:docMk/>
            <pc:sldMk cId="2049591584" sldId="296"/>
            <ac:picMk id="31" creationId="{8ACAC380-237C-4D88-9C04-42B7EC629BA7}"/>
          </ac:picMkLst>
        </pc:picChg>
        <pc:cxnChg chg="add del mod">
          <ac:chgData name="Facundo Fulco" userId="3ffa945a-a5d1-42f5-b9cc-d15728e0b6cf" providerId="ADAL" clId="{EBA60300-C675-40EA-8E80-37AA858A904E}" dt="2018-12-27T12:45:48.911" v="609" actId="478"/>
          <ac:cxnSpMkLst>
            <pc:docMk/>
            <pc:sldMk cId="2049591584" sldId="296"/>
            <ac:cxnSpMk id="14" creationId="{E1AF8BAE-D815-4416-86B9-8071A131151B}"/>
          </ac:cxnSpMkLst>
        </pc:cxnChg>
      </pc:sldChg>
      <pc:sldChg chg="addSp delSp">
        <pc:chgData name="Facundo Fulco" userId="3ffa945a-a5d1-42f5-b9cc-d15728e0b6cf" providerId="ADAL" clId="{EBA60300-C675-40EA-8E80-37AA858A904E}" dt="2018-12-27T12:43:43.490" v="529"/>
        <pc:sldMkLst>
          <pc:docMk/>
          <pc:sldMk cId="4149531620" sldId="298"/>
        </pc:sldMkLst>
        <pc:graphicFrameChg chg="add">
          <ac:chgData name="Facundo Fulco" userId="3ffa945a-a5d1-42f5-b9cc-d15728e0b6cf" providerId="ADAL" clId="{EBA60300-C675-40EA-8E80-37AA858A904E}" dt="2018-12-27T12:43:43.490" v="529"/>
          <ac:graphicFrameMkLst>
            <pc:docMk/>
            <pc:sldMk cId="4149531620" sldId="298"/>
            <ac:graphicFrameMk id="5" creationId="{05B0F2F5-7D80-4C79-9927-9775C4CBD75F}"/>
          </ac:graphicFrameMkLst>
        </pc:graphicFrameChg>
        <pc:graphicFrameChg chg="del">
          <ac:chgData name="Facundo Fulco" userId="3ffa945a-a5d1-42f5-b9cc-d15728e0b6cf" providerId="ADAL" clId="{EBA60300-C675-40EA-8E80-37AA858A904E}" dt="2018-12-27T12:43:42.865" v="528" actId="478"/>
          <ac:graphicFrameMkLst>
            <pc:docMk/>
            <pc:sldMk cId="4149531620" sldId="298"/>
            <ac:graphicFrameMk id="10" creationId="{00000000-0000-0000-0000-000000000000}"/>
          </ac:graphicFrameMkLst>
        </pc:graphicFrameChg>
      </pc:sldChg>
      <pc:sldChg chg="delSp modSp add modAnim">
        <pc:chgData name="Facundo Fulco" userId="3ffa945a-a5d1-42f5-b9cc-d15728e0b6cf" providerId="ADAL" clId="{EBA60300-C675-40EA-8E80-37AA858A904E}" dt="2018-12-27T12:32:42.646" v="510" actId="20577"/>
        <pc:sldMkLst>
          <pc:docMk/>
          <pc:sldMk cId="901491352" sldId="306"/>
        </pc:sldMkLst>
        <pc:spChg chg="mod">
          <ac:chgData name="Facundo Fulco" userId="3ffa945a-a5d1-42f5-b9cc-d15728e0b6cf" providerId="ADAL" clId="{EBA60300-C675-40EA-8E80-37AA858A904E}" dt="2018-12-27T12:32:25.115" v="490" actId="20577"/>
          <ac:spMkLst>
            <pc:docMk/>
            <pc:sldMk cId="901491352" sldId="306"/>
            <ac:spMk id="6" creationId="{A57DD47E-84A6-4B5C-8874-0DED8F6D2CC6}"/>
          </ac:spMkLst>
        </pc:spChg>
        <pc:spChg chg="mod">
          <ac:chgData name="Facundo Fulco" userId="3ffa945a-a5d1-42f5-b9cc-d15728e0b6cf" providerId="ADAL" clId="{EBA60300-C675-40EA-8E80-37AA858A904E}" dt="2018-12-27T12:32:42.646" v="510" actId="20577"/>
          <ac:spMkLst>
            <pc:docMk/>
            <pc:sldMk cId="901491352" sldId="306"/>
            <ac:spMk id="50" creationId="{3DF9D4D8-B7B6-4D58-8DDA-A247206A51C0}"/>
          </ac:spMkLst>
        </pc:spChg>
        <pc:picChg chg="del">
          <ac:chgData name="Facundo Fulco" userId="3ffa945a-a5d1-42f5-b9cc-d15728e0b6cf" providerId="ADAL" clId="{EBA60300-C675-40EA-8E80-37AA858A904E}" dt="2018-12-27T12:32:21.099" v="487" actId="478"/>
          <ac:picMkLst>
            <pc:docMk/>
            <pc:sldMk cId="901491352" sldId="306"/>
            <ac:picMk id="2" creationId="{9C558731-9611-43BE-8344-E46EFBE65CAA}"/>
          </ac:picMkLst>
        </pc:picChg>
      </pc:sldChg>
    </pc:docChg>
  </pc:docChgLst>
  <pc:docChgLst>
    <pc:chgData name="Facundo Fulco" userId="3ffa945a-a5d1-42f5-b9cc-d15728e0b6cf" providerId="ADAL" clId="{A8C34C88-3852-4C49-B4C5-B003CDB86AD5}"/>
    <pc:docChg chg="undo custSel addSld delSld modSld sldOrd">
      <pc:chgData name="Facundo Fulco" userId="3ffa945a-a5d1-42f5-b9cc-d15728e0b6cf" providerId="ADAL" clId="{A8C34C88-3852-4C49-B4C5-B003CDB86AD5}" dt="2019-02-14T19:30:52.495" v="1000" actId="20577"/>
      <pc:docMkLst>
        <pc:docMk/>
      </pc:docMkLst>
      <pc:sldChg chg="modSp">
        <pc:chgData name="Facundo Fulco" userId="3ffa945a-a5d1-42f5-b9cc-d15728e0b6cf" providerId="ADAL" clId="{A8C34C88-3852-4C49-B4C5-B003CDB86AD5}" dt="2019-02-13T12:39:54.904" v="145" actId="20577"/>
        <pc:sldMkLst>
          <pc:docMk/>
          <pc:sldMk cId="1181231797" sldId="257"/>
        </pc:sldMkLst>
        <pc:spChg chg="mod">
          <ac:chgData name="Facundo Fulco" userId="3ffa945a-a5d1-42f5-b9cc-d15728e0b6cf" providerId="ADAL" clId="{A8C34C88-3852-4C49-B4C5-B003CDB86AD5}" dt="2019-02-13T12:39:54.904" v="145" actId="20577"/>
          <ac:spMkLst>
            <pc:docMk/>
            <pc:sldMk cId="1181231797" sldId="257"/>
            <ac:spMk id="4" creationId="{00000000-0000-0000-0000-000000000000}"/>
          </ac:spMkLst>
        </pc:spChg>
      </pc:sldChg>
      <pc:sldChg chg="modSp">
        <pc:chgData name="Facundo Fulco" userId="3ffa945a-a5d1-42f5-b9cc-d15728e0b6cf" providerId="ADAL" clId="{A8C34C88-3852-4C49-B4C5-B003CDB86AD5}" dt="2019-02-14T19:30:52.495" v="1000" actId="20577"/>
        <pc:sldMkLst>
          <pc:docMk/>
          <pc:sldMk cId="2049591584" sldId="296"/>
        </pc:sldMkLst>
        <pc:spChg chg="mod">
          <ac:chgData name="Facundo Fulco" userId="3ffa945a-a5d1-42f5-b9cc-d15728e0b6cf" providerId="ADAL" clId="{A8C34C88-3852-4C49-B4C5-B003CDB86AD5}" dt="2019-02-13T17:56:06.153" v="884" actId="108"/>
          <ac:spMkLst>
            <pc:docMk/>
            <pc:sldMk cId="2049591584" sldId="296"/>
            <ac:spMk id="3" creationId="{00000000-0000-0000-0000-000000000000}"/>
          </ac:spMkLst>
        </pc:spChg>
        <pc:spChg chg="mod">
          <ac:chgData name="Facundo Fulco" userId="3ffa945a-a5d1-42f5-b9cc-d15728e0b6cf" providerId="ADAL" clId="{A8C34C88-3852-4C49-B4C5-B003CDB86AD5}" dt="2019-02-14T19:30:52.495" v="1000" actId="20577"/>
          <ac:spMkLst>
            <pc:docMk/>
            <pc:sldMk cId="2049591584" sldId="296"/>
            <ac:spMk id="38" creationId="{C98D83D2-8C5C-4940-9AC4-9D2C6FDF8CDD}"/>
          </ac:spMkLst>
        </pc:spChg>
      </pc:sldChg>
      <pc:sldChg chg="addSp delSp">
        <pc:chgData name="Facundo Fulco" userId="3ffa945a-a5d1-42f5-b9cc-d15728e0b6cf" providerId="ADAL" clId="{A8C34C88-3852-4C49-B4C5-B003CDB86AD5}" dt="2019-02-13T12:36:44.016" v="8"/>
        <pc:sldMkLst>
          <pc:docMk/>
          <pc:sldMk cId="4149531620" sldId="298"/>
        </pc:sldMkLst>
        <pc:spChg chg="add del">
          <ac:chgData name="Facundo Fulco" userId="3ffa945a-a5d1-42f5-b9cc-d15728e0b6cf" providerId="ADAL" clId="{A8C34C88-3852-4C49-B4C5-B003CDB86AD5}" dt="2019-02-13T12:36:28.282" v="2"/>
          <ac:spMkLst>
            <pc:docMk/>
            <pc:sldMk cId="4149531620" sldId="298"/>
            <ac:spMk id="2" creationId="{C1B172FE-7588-481A-B455-E7824E6B3862}"/>
          </ac:spMkLst>
        </pc:spChg>
        <pc:spChg chg="add del">
          <ac:chgData name="Facundo Fulco" userId="3ffa945a-a5d1-42f5-b9cc-d15728e0b6cf" providerId="ADAL" clId="{A8C34C88-3852-4C49-B4C5-B003CDB86AD5}" dt="2019-02-13T12:36:35.954" v="4"/>
          <ac:spMkLst>
            <pc:docMk/>
            <pc:sldMk cId="4149531620" sldId="298"/>
            <ac:spMk id="4" creationId="{20C7D071-2956-487A-941C-04EC20949D91}"/>
          </ac:spMkLst>
        </pc:spChg>
        <pc:spChg chg="add del">
          <ac:chgData name="Facundo Fulco" userId="3ffa945a-a5d1-42f5-b9cc-d15728e0b6cf" providerId="ADAL" clId="{A8C34C88-3852-4C49-B4C5-B003CDB86AD5}" dt="2019-02-13T12:36:37.969" v="6"/>
          <ac:spMkLst>
            <pc:docMk/>
            <pc:sldMk cId="4149531620" sldId="298"/>
            <ac:spMk id="6" creationId="{DDABBCE6-0030-4C59-9A0E-5C098682B3E0}"/>
          </ac:spMkLst>
        </pc:spChg>
        <pc:spChg chg="add del">
          <ac:chgData name="Facundo Fulco" userId="3ffa945a-a5d1-42f5-b9cc-d15728e0b6cf" providerId="ADAL" clId="{A8C34C88-3852-4C49-B4C5-B003CDB86AD5}" dt="2019-02-13T12:36:44.016" v="8"/>
          <ac:spMkLst>
            <pc:docMk/>
            <pc:sldMk cId="4149531620" sldId="298"/>
            <ac:spMk id="7" creationId="{52D5C811-2305-4AF3-9826-B7D89BD6D7C2}"/>
          </ac:spMkLst>
        </pc:spChg>
      </pc:sldChg>
      <pc:sldChg chg="addSp delSp modSp delAnim modAnim">
        <pc:chgData name="Facundo Fulco" userId="3ffa945a-a5d1-42f5-b9cc-d15728e0b6cf" providerId="ADAL" clId="{A8C34C88-3852-4C49-B4C5-B003CDB86AD5}" dt="2019-02-13T12:51:55.053" v="788" actId="20577"/>
        <pc:sldMkLst>
          <pc:docMk/>
          <pc:sldMk cId="13235990" sldId="303"/>
        </pc:sldMkLst>
        <pc:spChg chg="del">
          <ac:chgData name="Facundo Fulco" userId="3ffa945a-a5d1-42f5-b9cc-d15728e0b6cf" providerId="ADAL" clId="{A8C34C88-3852-4C49-B4C5-B003CDB86AD5}" dt="2019-02-13T12:36:51.047" v="10" actId="478"/>
          <ac:spMkLst>
            <pc:docMk/>
            <pc:sldMk cId="13235990" sldId="303"/>
            <ac:spMk id="4" creationId="{00000000-0000-0000-0000-000000000000}"/>
          </ac:spMkLst>
        </pc:spChg>
        <pc:spChg chg="add mod">
          <ac:chgData name="Facundo Fulco" userId="3ffa945a-a5d1-42f5-b9cc-d15728e0b6cf" providerId="ADAL" clId="{A8C34C88-3852-4C49-B4C5-B003CDB86AD5}" dt="2019-02-13T12:37:54.374" v="31" actId="255"/>
          <ac:spMkLst>
            <pc:docMk/>
            <pc:sldMk cId="13235990" sldId="303"/>
            <ac:spMk id="5" creationId="{B047094D-F832-49AC-8544-617703913B2E}"/>
          </ac:spMkLst>
        </pc:spChg>
        <pc:spChg chg="add mod">
          <ac:chgData name="Facundo Fulco" userId="3ffa945a-a5d1-42f5-b9cc-d15728e0b6cf" providerId="ADAL" clId="{A8C34C88-3852-4C49-B4C5-B003CDB86AD5}" dt="2019-02-13T12:37:54.374" v="31" actId="255"/>
          <ac:spMkLst>
            <pc:docMk/>
            <pc:sldMk cId="13235990" sldId="303"/>
            <ac:spMk id="6" creationId="{2CCBBF0B-9926-4479-BA54-60A9771B71A8}"/>
          </ac:spMkLst>
        </pc:spChg>
        <pc:spChg chg="add mod">
          <ac:chgData name="Facundo Fulco" userId="3ffa945a-a5d1-42f5-b9cc-d15728e0b6cf" providerId="ADAL" clId="{A8C34C88-3852-4C49-B4C5-B003CDB86AD5}" dt="2019-02-13T12:37:54.374" v="31" actId="255"/>
          <ac:spMkLst>
            <pc:docMk/>
            <pc:sldMk cId="13235990" sldId="303"/>
            <ac:spMk id="7" creationId="{E468CAA1-546F-4C2A-BB7F-9BB4654856F6}"/>
          </ac:spMkLst>
        </pc:spChg>
        <pc:spChg chg="add mod">
          <ac:chgData name="Facundo Fulco" userId="3ffa945a-a5d1-42f5-b9cc-d15728e0b6cf" providerId="ADAL" clId="{A8C34C88-3852-4C49-B4C5-B003CDB86AD5}" dt="2019-02-13T12:37:54.374" v="31" actId="255"/>
          <ac:spMkLst>
            <pc:docMk/>
            <pc:sldMk cId="13235990" sldId="303"/>
            <ac:spMk id="8" creationId="{DB754F59-4219-4511-9D28-C1334B727E41}"/>
          </ac:spMkLst>
        </pc:spChg>
        <pc:spChg chg="add mod">
          <ac:chgData name="Facundo Fulco" userId="3ffa945a-a5d1-42f5-b9cc-d15728e0b6cf" providerId="ADAL" clId="{A8C34C88-3852-4C49-B4C5-B003CDB86AD5}" dt="2019-02-13T12:37:54.374" v="31" actId="255"/>
          <ac:spMkLst>
            <pc:docMk/>
            <pc:sldMk cId="13235990" sldId="303"/>
            <ac:spMk id="9" creationId="{0219A134-9287-4D06-A944-4B8341CA358F}"/>
          </ac:spMkLst>
        </pc:spChg>
        <pc:spChg chg="add mod">
          <ac:chgData name="Facundo Fulco" userId="3ffa945a-a5d1-42f5-b9cc-d15728e0b6cf" providerId="ADAL" clId="{A8C34C88-3852-4C49-B4C5-B003CDB86AD5}" dt="2019-02-13T12:37:54.374" v="31" actId="255"/>
          <ac:spMkLst>
            <pc:docMk/>
            <pc:sldMk cId="13235990" sldId="303"/>
            <ac:spMk id="10" creationId="{95022363-73F3-4D74-9164-E515EB0CBAB2}"/>
          </ac:spMkLst>
        </pc:spChg>
        <pc:spChg chg="add mod">
          <ac:chgData name="Facundo Fulco" userId="3ffa945a-a5d1-42f5-b9cc-d15728e0b6cf" providerId="ADAL" clId="{A8C34C88-3852-4C49-B4C5-B003CDB86AD5}" dt="2019-02-13T12:37:54.374" v="31" actId="255"/>
          <ac:spMkLst>
            <pc:docMk/>
            <pc:sldMk cId="13235990" sldId="303"/>
            <ac:spMk id="11" creationId="{4E79CACD-112D-4EA5-8C16-541A14B1842E}"/>
          </ac:spMkLst>
        </pc:spChg>
        <pc:spChg chg="add mod">
          <ac:chgData name="Facundo Fulco" userId="3ffa945a-a5d1-42f5-b9cc-d15728e0b6cf" providerId="ADAL" clId="{A8C34C88-3852-4C49-B4C5-B003CDB86AD5}" dt="2019-02-13T12:37:54.374" v="31" actId="255"/>
          <ac:spMkLst>
            <pc:docMk/>
            <pc:sldMk cId="13235990" sldId="303"/>
            <ac:spMk id="12" creationId="{0FA825D8-107E-4FC4-A3DF-2FA45A95F109}"/>
          </ac:spMkLst>
        </pc:spChg>
        <pc:spChg chg="add mod">
          <ac:chgData name="Facundo Fulco" userId="3ffa945a-a5d1-42f5-b9cc-d15728e0b6cf" providerId="ADAL" clId="{A8C34C88-3852-4C49-B4C5-B003CDB86AD5}" dt="2019-02-13T12:37:54.374" v="31" actId="255"/>
          <ac:spMkLst>
            <pc:docMk/>
            <pc:sldMk cId="13235990" sldId="303"/>
            <ac:spMk id="13" creationId="{D4925869-582A-41E6-A57C-AD9EFA2B8AE0}"/>
          </ac:spMkLst>
        </pc:spChg>
        <pc:spChg chg="add mod">
          <ac:chgData name="Facundo Fulco" userId="3ffa945a-a5d1-42f5-b9cc-d15728e0b6cf" providerId="ADAL" clId="{A8C34C88-3852-4C49-B4C5-B003CDB86AD5}" dt="2019-02-13T12:37:54.374" v="31" actId="255"/>
          <ac:spMkLst>
            <pc:docMk/>
            <pc:sldMk cId="13235990" sldId="303"/>
            <ac:spMk id="14" creationId="{485A3485-260B-415C-8575-C64D01AAE0FD}"/>
          </ac:spMkLst>
        </pc:spChg>
        <pc:spChg chg="add mod">
          <ac:chgData name="Facundo Fulco" userId="3ffa945a-a5d1-42f5-b9cc-d15728e0b6cf" providerId="ADAL" clId="{A8C34C88-3852-4C49-B4C5-B003CDB86AD5}" dt="2019-02-13T12:37:54.374" v="31" actId="255"/>
          <ac:spMkLst>
            <pc:docMk/>
            <pc:sldMk cId="13235990" sldId="303"/>
            <ac:spMk id="15" creationId="{31D4CF16-7C10-4B6F-82DC-6DAF425DE51E}"/>
          </ac:spMkLst>
        </pc:spChg>
        <pc:spChg chg="add mod">
          <ac:chgData name="Facundo Fulco" userId="3ffa945a-a5d1-42f5-b9cc-d15728e0b6cf" providerId="ADAL" clId="{A8C34C88-3852-4C49-B4C5-B003CDB86AD5}" dt="2019-02-13T12:37:54.374" v="31" actId="255"/>
          <ac:spMkLst>
            <pc:docMk/>
            <pc:sldMk cId="13235990" sldId="303"/>
            <ac:spMk id="16" creationId="{ED507950-714C-4802-9EB9-9CDF3D5A00D8}"/>
          </ac:spMkLst>
        </pc:spChg>
        <pc:spChg chg="add mod">
          <ac:chgData name="Facundo Fulco" userId="3ffa945a-a5d1-42f5-b9cc-d15728e0b6cf" providerId="ADAL" clId="{A8C34C88-3852-4C49-B4C5-B003CDB86AD5}" dt="2019-02-13T12:37:54.374" v="31" actId="255"/>
          <ac:spMkLst>
            <pc:docMk/>
            <pc:sldMk cId="13235990" sldId="303"/>
            <ac:spMk id="17" creationId="{4F081B52-9CBA-45CC-B8CA-1AFC7D2C1F51}"/>
          </ac:spMkLst>
        </pc:spChg>
        <pc:spChg chg="add mod">
          <ac:chgData name="Facundo Fulco" userId="3ffa945a-a5d1-42f5-b9cc-d15728e0b6cf" providerId="ADAL" clId="{A8C34C88-3852-4C49-B4C5-B003CDB86AD5}" dt="2019-02-13T12:37:54.374" v="31" actId="255"/>
          <ac:spMkLst>
            <pc:docMk/>
            <pc:sldMk cId="13235990" sldId="303"/>
            <ac:spMk id="18" creationId="{47E195C5-F90E-4272-A461-A728941EFAC0}"/>
          </ac:spMkLst>
        </pc:spChg>
        <pc:spChg chg="add mod">
          <ac:chgData name="Facundo Fulco" userId="3ffa945a-a5d1-42f5-b9cc-d15728e0b6cf" providerId="ADAL" clId="{A8C34C88-3852-4C49-B4C5-B003CDB86AD5}" dt="2019-02-13T12:37:54.374" v="31" actId="255"/>
          <ac:spMkLst>
            <pc:docMk/>
            <pc:sldMk cId="13235990" sldId="303"/>
            <ac:spMk id="19" creationId="{4B66C0A2-0F6F-4CF5-9590-2FE9AF761F89}"/>
          </ac:spMkLst>
        </pc:spChg>
        <pc:spChg chg="add mod">
          <ac:chgData name="Facundo Fulco" userId="3ffa945a-a5d1-42f5-b9cc-d15728e0b6cf" providerId="ADAL" clId="{A8C34C88-3852-4C49-B4C5-B003CDB86AD5}" dt="2019-02-13T12:37:54.374" v="31" actId="255"/>
          <ac:spMkLst>
            <pc:docMk/>
            <pc:sldMk cId="13235990" sldId="303"/>
            <ac:spMk id="20" creationId="{33366713-1429-442B-8017-6030B35F70B1}"/>
          </ac:spMkLst>
        </pc:spChg>
        <pc:spChg chg="add mod">
          <ac:chgData name="Facundo Fulco" userId="3ffa945a-a5d1-42f5-b9cc-d15728e0b6cf" providerId="ADAL" clId="{A8C34C88-3852-4C49-B4C5-B003CDB86AD5}" dt="2019-02-13T12:37:54.374" v="31" actId="255"/>
          <ac:spMkLst>
            <pc:docMk/>
            <pc:sldMk cId="13235990" sldId="303"/>
            <ac:spMk id="21" creationId="{F938B7E6-94CD-41F9-B394-E89BE8378B65}"/>
          </ac:spMkLst>
        </pc:spChg>
        <pc:spChg chg="add mod">
          <ac:chgData name="Facundo Fulco" userId="3ffa945a-a5d1-42f5-b9cc-d15728e0b6cf" providerId="ADAL" clId="{A8C34C88-3852-4C49-B4C5-B003CDB86AD5}" dt="2019-02-13T12:37:54.374" v="31" actId="255"/>
          <ac:spMkLst>
            <pc:docMk/>
            <pc:sldMk cId="13235990" sldId="303"/>
            <ac:spMk id="22" creationId="{19DC49B0-B1D3-4CB5-A94D-B7CBD519153F}"/>
          </ac:spMkLst>
        </pc:spChg>
        <pc:spChg chg="add mod">
          <ac:chgData name="Facundo Fulco" userId="3ffa945a-a5d1-42f5-b9cc-d15728e0b6cf" providerId="ADAL" clId="{A8C34C88-3852-4C49-B4C5-B003CDB86AD5}" dt="2019-02-13T12:37:54.374" v="31" actId="255"/>
          <ac:spMkLst>
            <pc:docMk/>
            <pc:sldMk cId="13235990" sldId="303"/>
            <ac:spMk id="23" creationId="{C4046372-917D-46B4-8107-DBEE1DB343D8}"/>
          </ac:spMkLst>
        </pc:spChg>
        <pc:spChg chg="add mod">
          <ac:chgData name="Facundo Fulco" userId="3ffa945a-a5d1-42f5-b9cc-d15728e0b6cf" providerId="ADAL" clId="{A8C34C88-3852-4C49-B4C5-B003CDB86AD5}" dt="2019-02-13T12:37:54.374" v="31" actId="255"/>
          <ac:spMkLst>
            <pc:docMk/>
            <pc:sldMk cId="13235990" sldId="303"/>
            <ac:spMk id="24" creationId="{A80A849F-4A43-4DAB-A9B6-7358B694CC53}"/>
          </ac:spMkLst>
        </pc:spChg>
        <pc:spChg chg="add mod">
          <ac:chgData name="Facundo Fulco" userId="3ffa945a-a5d1-42f5-b9cc-d15728e0b6cf" providerId="ADAL" clId="{A8C34C88-3852-4C49-B4C5-B003CDB86AD5}" dt="2019-02-13T12:37:54.374" v="31" actId="255"/>
          <ac:spMkLst>
            <pc:docMk/>
            <pc:sldMk cId="13235990" sldId="303"/>
            <ac:spMk id="25" creationId="{FBCDB586-B212-4DC4-8E78-E92E47E97942}"/>
          </ac:spMkLst>
        </pc:spChg>
        <pc:spChg chg="add mod">
          <ac:chgData name="Facundo Fulco" userId="3ffa945a-a5d1-42f5-b9cc-d15728e0b6cf" providerId="ADAL" clId="{A8C34C88-3852-4C49-B4C5-B003CDB86AD5}" dt="2019-02-13T12:37:54.374" v="31" actId="255"/>
          <ac:spMkLst>
            <pc:docMk/>
            <pc:sldMk cId="13235990" sldId="303"/>
            <ac:spMk id="26" creationId="{295A2E4F-4B3D-4F03-BD9C-0382A2117235}"/>
          </ac:spMkLst>
        </pc:spChg>
        <pc:spChg chg="add mod">
          <ac:chgData name="Facundo Fulco" userId="3ffa945a-a5d1-42f5-b9cc-d15728e0b6cf" providerId="ADAL" clId="{A8C34C88-3852-4C49-B4C5-B003CDB86AD5}" dt="2019-02-13T12:37:54.374" v="31" actId="255"/>
          <ac:spMkLst>
            <pc:docMk/>
            <pc:sldMk cId="13235990" sldId="303"/>
            <ac:spMk id="27" creationId="{53EEC977-68FF-460A-AB71-80FF8C7E9570}"/>
          </ac:spMkLst>
        </pc:spChg>
        <pc:spChg chg="add mod">
          <ac:chgData name="Facundo Fulco" userId="3ffa945a-a5d1-42f5-b9cc-d15728e0b6cf" providerId="ADAL" clId="{A8C34C88-3852-4C49-B4C5-B003CDB86AD5}" dt="2019-02-13T12:37:54.374" v="31" actId="255"/>
          <ac:spMkLst>
            <pc:docMk/>
            <pc:sldMk cId="13235990" sldId="303"/>
            <ac:spMk id="28" creationId="{1A74E3E1-7063-4260-989A-CC5682AB138E}"/>
          </ac:spMkLst>
        </pc:spChg>
        <pc:spChg chg="add mod">
          <ac:chgData name="Facundo Fulco" userId="3ffa945a-a5d1-42f5-b9cc-d15728e0b6cf" providerId="ADAL" clId="{A8C34C88-3852-4C49-B4C5-B003CDB86AD5}" dt="2019-02-13T12:37:54.374" v="31" actId="255"/>
          <ac:spMkLst>
            <pc:docMk/>
            <pc:sldMk cId="13235990" sldId="303"/>
            <ac:spMk id="29" creationId="{BE55C903-04BF-4109-B7B1-16400C484CBD}"/>
          </ac:spMkLst>
        </pc:spChg>
        <pc:spChg chg="add mod">
          <ac:chgData name="Facundo Fulco" userId="3ffa945a-a5d1-42f5-b9cc-d15728e0b6cf" providerId="ADAL" clId="{A8C34C88-3852-4C49-B4C5-B003CDB86AD5}" dt="2019-02-13T12:37:54.374" v="31" actId="255"/>
          <ac:spMkLst>
            <pc:docMk/>
            <pc:sldMk cId="13235990" sldId="303"/>
            <ac:spMk id="30" creationId="{FDE808C2-927E-4060-8385-8792D019B913}"/>
          </ac:spMkLst>
        </pc:spChg>
        <pc:spChg chg="add del mod">
          <ac:chgData name="Facundo Fulco" userId="3ffa945a-a5d1-42f5-b9cc-d15728e0b6cf" providerId="ADAL" clId="{A8C34C88-3852-4C49-B4C5-B003CDB86AD5}" dt="2019-02-13T12:38:51.764" v="37" actId="478"/>
          <ac:spMkLst>
            <pc:docMk/>
            <pc:sldMk cId="13235990" sldId="303"/>
            <ac:spMk id="31" creationId="{461EFA66-BEA2-475A-B3CD-472D27CFC794}"/>
          </ac:spMkLst>
        </pc:spChg>
        <pc:spChg chg="add mod">
          <ac:chgData name="Facundo Fulco" userId="3ffa945a-a5d1-42f5-b9cc-d15728e0b6cf" providerId="ADAL" clId="{A8C34C88-3852-4C49-B4C5-B003CDB86AD5}" dt="2019-02-13T12:37:54.374" v="31" actId="255"/>
          <ac:spMkLst>
            <pc:docMk/>
            <pc:sldMk cId="13235990" sldId="303"/>
            <ac:spMk id="32" creationId="{798F67F6-6F31-4326-BC43-976BBF8B572C}"/>
          </ac:spMkLst>
        </pc:spChg>
        <pc:spChg chg="add mod">
          <ac:chgData name="Facundo Fulco" userId="3ffa945a-a5d1-42f5-b9cc-d15728e0b6cf" providerId="ADAL" clId="{A8C34C88-3852-4C49-B4C5-B003CDB86AD5}" dt="2019-02-13T12:37:54.374" v="31" actId="255"/>
          <ac:spMkLst>
            <pc:docMk/>
            <pc:sldMk cId="13235990" sldId="303"/>
            <ac:spMk id="33" creationId="{886B81F9-974C-44F9-B177-4696AAE5DB97}"/>
          </ac:spMkLst>
        </pc:spChg>
        <pc:spChg chg="add mod">
          <ac:chgData name="Facundo Fulco" userId="3ffa945a-a5d1-42f5-b9cc-d15728e0b6cf" providerId="ADAL" clId="{A8C34C88-3852-4C49-B4C5-B003CDB86AD5}" dt="2019-02-13T12:37:54.374" v="31" actId="255"/>
          <ac:spMkLst>
            <pc:docMk/>
            <pc:sldMk cId="13235990" sldId="303"/>
            <ac:spMk id="36" creationId="{005D1755-73C1-436F-B4F5-F757249E0F89}"/>
          </ac:spMkLst>
        </pc:spChg>
        <pc:spChg chg="add mod">
          <ac:chgData name="Facundo Fulco" userId="3ffa945a-a5d1-42f5-b9cc-d15728e0b6cf" providerId="ADAL" clId="{A8C34C88-3852-4C49-B4C5-B003CDB86AD5}" dt="2019-02-13T12:37:54.374" v="31" actId="255"/>
          <ac:spMkLst>
            <pc:docMk/>
            <pc:sldMk cId="13235990" sldId="303"/>
            <ac:spMk id="38" creationId="{8985C126-32F1-4578-BB5A-B8928AF3DCBD}"/>
          </ac:spMkLst>
        </pc:spChg>
        <pc:spChg chg="add mod">
          <ac:chgData name="Facundo Fulco" userId="3ffa945a-a5d1-42f5-b9cc-d15728e0b6cf" providerId="ADAL" clId="{A8C34C88-3852-4C49-B4C5-B003CDB86AD5}" dt="2019-02-13T12:37:54.374" v="31" actId="255"/>
          <ac:spMkLst>
            <pc:docMk/>
            <pc:sldMk cId="13235990" sldId="303"/>
            <ac:spMk id="40" creationId="{004C3D6B-40AB-4D4F-AD93-1CA9A98C72A6}"/>
          </ac:spMkLst>
        </pc:spChg>
        <pc:spChg chg="add mod">
          <ac:chgData name="Facundo Fulco" userId="3ffa945a-a5d1-42f5-b9cc-d15728e0b6cf" providerId="ADAL" clId="{A8C34C88-3852-4C49-B4C5-B003CDB86AD5}" dt="2019-02-13T12:37:54.374" v="31" actId="255"/>
          <ac:spMkLst>
            <pc:docMk/>
            <pc:sldMk cId="13235990" sldId="303"/>
            <ac:spMk id="42" creationId="{4DC7425F-7F3A-4A73-BF22-D9C2808E99C2}"/>
          </ac:spMkLst>
        </pc:spChg>
        <pc:spChg chg="add mod">
          <ac:chgData name="Facundo Fulco" userId="3ffa945a-a5d1-42f5-b9cc-d15728e0b6cf" providerId="ADAL" clId="{A8C34C88-3852-4C49-B4C5-B003CDB86AD5}" dt="2019-02-13T12:37:54.374" v="31" actId="255"/>
          <ac:spMkLst>
            <pc:docMk/>
            <pc:sldMk cId="13235990" sldId="303"/>
            <ac:spMk id="44" creationId="{F62E25C0-9528-4B74-A56C-19DAAA43E1C3}"/>
          </ac:spMkLst>
        </pc:spChg>
        <pc:spChg chg="add mod">
          <ac:chgData name="Facundo Fulco" userId="3ffa945a-a5d1-42f5-b9cc-d15728e0b6cf" providerId="ADAL" clId="{A8C34C88-3852-4C49-B4C5-B003CDB86AD5}" dt="2019-02-13T12:37:54.374" v="31" actId="255"/>
          <ac:spMkLst>
            <pc:docMk/>
            <pc:sldMk cId="13235990" sldId="303"/>
            <ac:spMk id="46" creationId="{DF79491F-7F13-4546-94FB-FC145E84BED6}"/>
          </ac:spMkLst>
        </pc:spChg>
        <pc:spChg chg="add mod">
          <ac:chgData name="Facundo Fulco" userId="3ffa945a-a5d1-42f5-b9cc-d15728e0b6cf" providerId="ADAL" clId="{A8C34C88-3852-4C49-B4C5-B003CDB86AD5}" dt="2019-02-13T12:37:54.374" v="31" actId="255"/>
          <ac:spMkLst>
            <pc:docMk/>
            <pc:sldMk cId="13235990" sldId="303"/>
            <ac:spMk id="48" creationId="{298A4F0D-A991-4C47-A9A4-40EB64C5D307}"/>
          </ac:spMkLst>
        </pc:spChg>
        <pc:spChg chg="add mod">
          <ac:chgData name="Facundo Fulco" userId="3ffa945a-a5d1-42f5-b9cc-d15728e0b6cf" providerId="ADAL" clId="{A8C34C88-3852-4C49-B4C5-B003CDB86AD5}" dt="2019-02-13T12:37:54.374" v="31" actId="255"/>
          <ac:spMkLst>
            <pc:docMk/>
            <pc:sldMk cId="13235990" sldId="303"/>
            <ac:spMk id="49" creationId="{6D20493A-747B-4A7D-B7FC-ADC00943117D}"/>
          </ac:spMkLst>
        </pc:spChg>
        <pc:spChg chg="add mod">
          <ac:chgData name="Facundo Fulco" userId="3ffa945a-a5d1-42f5-b9cc-d15728e0b6cf" providerId="ADAL" clId="{A8C34C88-3852-4C49-B4C5-B003CDB86AD5}" dt="2019-02-13T12:37:54.374" v="31" actId="255"/>
          <ac:spMkLst>
            <pc:docMk/>
            <pc:sldMk cId="13235990" sldId="303"/>
            <ac:spMk id="50" creationId="{EC5C16A9-8722-4E2C-A859-79857CE9AEF4}"/>
          </ac:spMkLst>
        </pc:spChg>
        <pc:spChg chg="add mod">
          <ac:chgData name="Facundo Fulco" userId="3ffa945a-a5d1-42f5-b9cc-d15728e0b6cf" providerId="ADAL" clId="{A8C34C88-3852-4C49-B4C5-B003CDB86AD5}" dt="2019-02-13T12:37:54.374" v="31" actId="255"/>
          <ac:spMkLst>
            <pc:docMk/>
            <pc:sldMk cId="13235990" sldId="303"/>
            <ac:spMk id="52" creationId="{6A7A0ECB-37A5-4B8B-8DD1-C5646BB781EB}"/>
          </ac:spMkLst>
        </pc:spChg>
        <pc:spChg chg="add mod">
          <ac:chgData name="Facundo Fulco" userId="3ffa945a-a5d1-42f5-b9cc-d15728e0b6cf" providerId="ADAL" clId="{A8C34C88-3852-4C49-B4C5-B003CDB86AD5}" dt="2019-02-13T12:37:54.374" v="31" actId="255"/>
          <ac:spMkLst>
            <pc:docMk/>
            <pc:sldMk cId="13235990" sldId="303"/>
            <ac:spMk id="53" creationId="{DE35D2E5-2383-48C7-942A-2C67D33FC67C}"/>
          </ac:spMkLst>
        </pc:spChg>
        <pc:spChg chg="add mod">
          <ac:chgData name="Facundo Fulco" userId="3ffa945a-a5d1-42f5-b9cc-d15728e0b6cf" providerId="ADAL" clId="{A8C34C88-3852-4C49-B4C5-B003CDB86AD5}" dt="2019-02-13T12:37:54.374" v="31" actId="255"/>
          <ac:spMkLst>
            <pc:docMk/>
            <pc:sldMk cId="13235990" sldId="303"/>
            <ac:spMk id="54" creationId="{39E23948-3CC1-41A8-8CB1-8024BBD973C3}"/>
          </ac:spMkLst>
        </pc:spChg>
        <pc:spChg chg="add mod">
          <ac:chgData name="Facundo Fulco" userId="3ffa945a-a5d1-42f5-b9cc-d15728e0b6cf" providerId="ADAL" clId="{A8C34C88-3852-4C49-B4C5-B003CDB86AD5}" dt="2019-02-13T12:37:54.374" v="31" actId="255"/>
          <ac:spMkLst>
            <pc:docMk/>
            <pc:sldMk cId="13235990" sldId="303"/>
            <ac:spMk id="56" creationId="{5101E46F-C48C-434F-BA24-6A9AF3930668}"/>
          </ac:spMkLst>
        </pc:spChg>
        <pc:spChg chg="add mod">
          <ac:chgData name="Facundo Fulco" userId="3ffa945a-a5d1-42f5-b9cc-d15728e0b6cf" providerId="ADAL" clId="{A8C34C88-3852-4C49-B4C5-B003CDB86AD5}" dt="2019-02-13T12:37:54.374" v="31" actId="255"/>
          <ac:spMkLst>
            <pc:docMk/>
            <pc:sldMk cId="13235990" sldId="303"/>
            <ac:spMk id="57" creationId="{C723A1AC-5A86-4CB5-B7D9-27C05D9E9000}"/>
          </ac:spMkLst>
        </pc:spChg>
        <pc:spChg chg="add mod">
          <ac:chgData name="Facundo Fulco" userId="3ffa945a-a5d1-42f5-b9cc-d15728e0b6cf" providerId="ADAL" clId="{A8C34C88-3852-4C49-B4C5-B003CDB86AD5}" dt="2019-02-13T12:37:54.374" v="31" actId="255"/>
          <ac:spMkLst>
            <pc:docMk/>
            <pc:sldMk cId="13235990" sldId="303"/>
            <ac:spMk id="58" creationId="{B13D5960-D2BC-4BA5-97C9-C15CD47F6EFD}"/>
          </ac:spMkLst>
        </pc:spChg>
        <pc:spChg chg="add mod">
          <ac:chgData name="Facundo Fulco" userId="3ffa945a-a5d1-42f5-b9cc-d15728e0b6cf" providerId="ADAL" clId="{A8C34C88-3852-4C49-B4C5-B003CDB86AD5}" dt="2019-02-13T12:37:54.374" v="31" actId="255"/>
          <ac:spMkLst>
            <pc:docMk/>
            <pc:sldMk cId="13235990" sldId="303"/>
            <ac:spMk id="59" creationId="{413CD52A-9659-4CB8-9CF4-F6FAD323D166}"/>
          </ac:spMkLst>
        </pc:spChg>
        <pc:spChg chg="add mod">
          <ac:chgData name="Facundo Fulco" userId="3ffa945a-a5d1-42f5-b9cc-d15728e0b6cf" providerId="ADAL" clId="{A8C34C88-3852-4C49-B4C5-B003CDB86AD5}" dt="2019-02-13T12:51:55.053" v="788" actId="20577"/>
          <ac:spMkLst>
            <pc:docMk/>
            <pc:sldMk cId="13235990" sldId="303"/>
            <ac:spMk id="61" creationId="{16E326DF-EE2E-4DD1-8439-E40DC4FACA50}"/>
          </ac:spMkLst>
        </pc:spChg>
        <pc:grpChg chg="add mod">
          <ac:chgData name="Facundo Fulco" userId="3ffa945a-a5d1-42f5-b9cc-d15728e0b6cf" providerId="ADAL" clId="{A8C34C88-3852-4C49-B4C5-B003CDB86AD5}" dt="2019-02-13T12:39:17.013" v="117" actId="1035"/>
          <ac:grpSpMkLst>
            <pc:docMk/>
            <pc:sldMk cId="13235990" sldId="303"/>
            <ac:grpSpMk id="2" creationId="{64B90165-8170-4FA4-838B-BC1C3DDF844E}"/>
          </ac:grpSpMkLst>
        </pc:grpChg>
        <pc:picChg chg="add mod">
          <ac:chgData name="Facundo Fulco" userId="3ffa945a-a5d1-42f5-b9cc-d15728e0b6cf" providerId="ADAL" clId="{A8C34C88-3852-4C49-B4C5-B003CDB86AD5}" dt="2019-02-13T12:37:22.844" v="16" actId="164"/>
          <ac:picMkLst>
            <pc:docMk/>
            <pc:sldMk cId="13235990" sldId="303"/>
            <ac:picMk id="3" creationId="{8EC299D0-8E93-4C49-9FD6-4D75F3420F91}"/>
          </ac:picMkLst>
        </pc:picChg>
        <pc:cxnChg chg="add mod">
          <ac:chgData name="Facundo Fulco" userId="3ffa945a-a5d1-42f5-b9cc-d15728e0b6cf" providerId="ADAL" clId="{A8C34C88-3852-4C49-B4C5-B003CDB86AD5}" dt="2019-02-13T12:37:22.844" v="16" actId="164"/>
          <ac:cxnSpMkLst>
            <pc:docMk/>
            <pc:sldMk cId="13235990" sldId="303"/>
            <ac:cxnSpMk id="34" creationId="{31C4D38B-7A82-4F95-A3A2-723EFBDC44A2}"/>
          </ac:cxnSpMkLst>
        </pc:cxnChg>
        <pc:cxnChg chg="add mod">
          <ac:chgData name="Facundo Fulco" userId="3ffa945a-a5d1-42f5-b9cc-d15728e0b6cf" providerId="ADAL" clId="{A8C34C88-3852-4C49-B4C5-B003CDB86AD5}" dt="2019-02-13T12:37:22.844" v="16" actId="164"/>
          <ac:cxnSpMkLst>
            <pc:docMk/>
            <pc:sldMk cId="13235990" sldId="303"/>
            <ac:cxnSpMk id="35" creationId="{27560F65-A463-4EF4-A8BE-4E9A619738F6}"/>
          </ac:cxnSpMkLst>
        </pc:cxnChg>
        <pc:cxnChg chg="add mod">
          <ac:chgData name="Facundo Fulco" userId="3ffa945a-a5d1-42f5-b9cc-d15728e0b6cf" providerId="ADAL" clId="{A8C34C88-3852-4C49-B4C5-B003CDB86AD5}" dt="2019-02-13T12:37:22.844" v="16" actId="164"/>
          <ac:cxnSpMkLst>
            <pc:docMk/>
            <pc:sldMk cId="13235990" sldId="303"/>
            <ac:cxnSpMk id="37" creationId="{5D14CCB2-D03A-468C-B372-BCE7BB676B3D}"/>
          </ac:cxnSpMkLst>
        </pc:cxnChg>
        <pc:cxnChg chg="add mod">
          <ac:chgData name="Facundo Fulco" userId="3ffa945a-a5d1-42f5-b9cc-d15728e0b6cf" providerId="ADAL" clId="{A8C34C88-3852-4C49-B4C5-B003CDB86AD5}" dt="2019-02-13T12:37:22.844" v="16" actId="164"/>
          <ac:cxnSpMkLst>
            <pc:docMk/>
            <pc:sldMk cId="13235990" sldId="303"/>
            <ac:cxnSpMk id="39" creationId="{0E7ABD04-3B82-4B89-BAC4-D06ECEE84486}"/>
          </ac:cxnSpMkLst>
        </pc:cxnChg>
        <pc:cxnChg chg="add mod">
          <ac:chgData name="Facundo Fulco" userId="3ffa945a-a5d1-42f5-b9cc-d15728e0b6cf" providerId="ADAL" clId="{A8C34C88-3852-4C49-B4C5-B003CDB86AD5}" dt="2019-02-13T12:37:22.844" v="16" actId="164"/>
          <ac:cxnSpMkLst>
            <pc:docMk/>
            <pc:sldMk cId="13235990" sldId="303"/>
            <ac:cxnSpMk id="41" creationId="{614A216C-257B-40A5-8031-AEE109CD7E09}"/>
          </ac:cxnSpMkLst>
        </pc:cxnChg>
        <pc:cxnChg chg="add mod">
          <ac:chgData name="Facundo Fulco" userId="3ffa945a-a5d1-42f5-b9cc-d15728e0b6cf" providerId="ADAL" clId="{A8C34C88-3852-4C49-B4C5-B003CDB86AD5}" dt="2019-02-13T12:37:22.844" v="16" actId="164"/>
          <ac:cxnSpMkLst>
            <pc:docMk/>
            <pc:sldMk cId="13235990" sldId="303"/>
            <ac:cxnSpMk id="43" creationId="{0D2DFFC5-5506-4A20-BBAC-50CC3B18ABE2}"/>
          </ac:cxnSpMkLst>
        </pc:cxnChg>
        <pc:cxnChg chg="add mod">
          <ac:chgData name="Facundo Fulco" userId="3ffa945a-a5d1-42f5-b9cc-d15728e0b6cf" providerId="ADAL" clId="{A8C34C88-3852-4C49-B4C5-B003CDB86AD5}" dt="2019-02-13T12:37:22.844" v="16" actId="164"/>
          <ac:cxnSpMkLst>
            <pc:docMk/>
            <pc:sldMk cId="13235990" sldId="303"/>
            <ac:cxnSpMk id="45" creationId="{4AC75543-8922-4938-B671-C9C2966E329F}"/>
          </ac:cxnSpMkLst>
        </pc:cxnChg>
        <pc:cxnChg chg="add mod">
          <ac:chgData name="Facundo Fulco" userId="3ffa945a-a5d1-42f5-b9cc-d15728e0b6cf" providerId="ADAL" clId="{A8C34C88-3852-4C49-B4C5-B003CDB86AD5}" dt="2019-02-13T12:37:22.844" v="16" actId="164"/>
          <ac:cxnSpMkLst>
            <pc:docMk/>
            <pc:sldMk cId="13235990" sldId="303"/>
            <ac:cxnSpMk id="47" creationId="{F97AC0F3-B534-47DB-B150-4322C024FC3A}"/>
          </ac:cxnSpMkLst>
        </pc:cxnChg>
        <pc:cxnChg chg="add mod">
          <ac:chgData name="Facundo Fulco" userId="3ffa945a-a5d1-42f5-b9cc-d15728e0b6cf" providerId="ADAL" clId="{A8C34C88-3852-4C49-B4C5-B003CDB86AD5}" dt="2019-02-13T12:37:22.844" v="16" actId="164"/>
          <ac:cxnSpMkLst>
            <pc:docMk/>
            <pc:sldMk cId="13235990" sldId="303"/>
            <ac:cxnSpMk id="51" creationId="{82E2AF94-1431-47CF-A553-22B8F0E7848D}"/>
          </ac:cxnSpMkLst>
        </pc:cxnChg>
        <pc:cxnChg chg="add mod">
          <ac:chgData name="Facundo Fulco" userId="3ffa945a-a5d1-42f5-b9cc-d15728e0b6cf" providerId="ADAL" clId="{A8C34C88-3852-4C49-B4C5-B003CDB86AD5}" dt="2019-02-13T12:37:22.844" v="16" actId="164"/>
          <ac:cxnSpMkLst>
            <pc:docMk/>
            <pc:sldMk cId="13235990" sldId="303"/>
            <ac:cxnSpMk id="55" creationId="{36B3E3F9-9726-4D43-9587-0547A95F659A}"/>
          </ac:cxnSpMkLst>
        </pc:cxnChg>
        <pc:cxnChg chg="add mod">
          <ac:chgData name="Facundo Fulco" userId="3ffa945a-a5d1-42f5-b9cc-d15728e0b6cf" providerId="ADAL" clId="{A8C34C88-3852-4C49-B4C5-B003CDB86AD5}" dt="2019-02-13T12:37:22.844" v="16" actId="164"/>
          <ac:cxnSpMkLst>
            <pc:docMk/>
            <pc:sldMk cId="13235990" sldId="303"/>
            <ac:cxnSpMk id="60" creationId="{8CAC90C9-6B51-497F-AEF8-3C59CC85A257}"/>
          </ac:cxnSpMkLst>
        </pc:cxnChg>
      </pc:sldChg>
      <pc:sldChg chg="del">
        <pc:chgData name="Facundo Fulco" userId="3ffa945a-a5d1-42f5-b9cc-d15728e0b6cf" providerId="ADAL" clId="{A8C34C88-3852-4C49-B4C5-B003CDB86AD5}" dt="2019-02-13T12:36:18.172" v="0" actId="2696"/>
        <pc:sldMkLst>
          <pc:docMk/>
          <pc:sldMk cId="2477653692" sldId="305"/>
        </pc:sldMkLst>
      </pc:sldChg>
      <pc:sldChg chg="addSp modSp modAnim">
        <pc:chgData name="Facundo Fulco" userId="3ffa945a-a5d1-42f5-b9cc-d15728e0b6cf" providerId="ADAL" clId="{A8C34C88-3852-4C49-B4C5-B003CDB86AD5}" dt="2019-02-14T19:25:43.469" v="983"/>
        <pc:sldMkLst>
          <pc:docMk/>
          <pc:sldMk cId="901491352" sldId="306"/>
        </pc:sldMkLst>
        <pc:spChg chg="mod">
          <ac:chgData name="Facundo Fulco" userId="3ffa945a-a5d1-42f5-b9cc-d15728e0b6cf" providerId="ADAL" clId="{A8C34C88-3852-4C49-B4C5-B003CDB86AD5}" dt="2019-02-14T19:25:37.735" v="982"/>
          <ac:spMkLst>
            <pc:docMk/>
            <pc:sldMk cId="901491352" sldId="306"/>
            <ac:spMk id="6" creationId="{A57DD47E-84A6-4B5C-8874-0DED8F6D2CC6}"/>
          </ac:spMkLst>
        </pc:spChg>
        <pc:graphicFrameChg chg="add">
          <ac:chgData name="Facundo Fulco" userId="3ffa945a-a5d1-42f5-b9cc-d15728e0b6cf" providerId="ADAL" clId="{A8C34C88-3852-4C49-B4C5-B003CDB86AD5}" dt="2019-02-14T19:25:43.469" v="983"/>
          <ac:graphicFrameMkLst>
            <pc:docMk/>
            <pc:sldMk cId="901491352" sldId="306"/>
            <ac:graphicFrameMk id="5" creationId="{7468FD4E-2819-4C7D-991D-809BA2BBF55F}"/>
          </ac:graphicFrameMkLst>
        </pc:graphicFrameChg>
      </pc:sldChg>
      <pc:sldChg chg="del">
        <pc:chgData name="Facundo Fulco" userId="3ffa945a-a5d1-42f5-b9cc-d15728e0b6cf" providerId="ADAL" clId="{A8C34C88-3852-4C49-B4C5-B003CDB86AD5}" dt="2019-02-13T12:45:59.276" v="146" actId="2696"/>
        <pc:sldMkLst>
          <pc:docMk/>
          <pc:sldMk cId="1746800083" sldId="307"/>
        </pc:sldMkLst>
      </pc:sldChg>
      <pc:sldChg chg="delSp modSp mod">
        <pc:chgData name="Facundo Fulco" userId="3ffa945a-a5d1-42f5-b9cc-d15728e0b6cf" providerId="ADAL" clId="{A8C34C88-3852-4C49-B4C5-B003CDB86AD5}" dt="2019-02-14T14:31:22.029" v="965" actId="20577"/>
        <pc:sldMkLst>
          <pc:docMk/>
          <pc:sldMk cId="2597687553" sldId="308"/>
        </pc:sldMkLst>
        <pc:spChg chg="mod">
          <ac:chgData name="Facundo Fulco" userId="3ffa945a-a5d1-42f5-b9cc-d15728e0b6cf" providerId="ADAL" clId="{A8C34C88-3852-4C49-B4C5-B003CDB86AD5}" dt="2019-02-13T13:10:17.514" v="820" actId="1037"/>
          <ac:spMkLst>
            <pc:docMk/>
            <pc:sldMk cId="2597687553" sldId="308"/>
            <ac:spMk id="7" creationId="{B5300C50-730F-4D5B-AA80-1C3BBB9F5544}"/>
          </ac:spMkLst>
        </pc:spChg>
        <pc:spChg chg="mod">
          <ac:chgData name="Facundo Fulco" userId="3ffa945a-a5d1-42f5-b9cc-d15728e0b6cf" providerId="ADAL" clId="{A8C34C88-3852-4C49-B4C5-B003CDB86AD5}" dt="2019-02-13T13:10:22.857" v="824" actId="1038"/>
          <ac:spMkLst>
            <pc:docMk/>
            <pc:sldMk cId="2597687553" sldId="308"/>
            <ac:spMk id="10" creationId="{D045733C-F08C-4672-A550-712D0996FF23}"/>
          </ac:spMkLst>
        </pc:spChg>
        <pc:spChg chg="mod">
          <ac:chgData name="Facundo Fulco" userId="3ffa945a-a5d1-42f5-b9cc-d15728e0b6cf" providerId="ADAL" clId="{A8C34C88-3852-4C49-B4C5-B003CDB86AD5}" dt="2019-02-13T13:10:26.638" v="827" actId="1038"/>
          <ac:spMkLst>
            <pc:docMk/>
            <pc:sldMk cId="2597687553" sldId="308"/>
            <ac:spMk id="11" creationId="{DC572F14-0984-4AE7-A949-955BA5BE2621}"/>
          </ac:spMkLst>
        </pc:spChg>
        <pc:spChg chg="mod">
          <ac:chgData name="Facundo Fulco" userId="3ffa945a-a5d1-42f5-b9cc-d15728e0b6cf" providerId="ADAL" clId="{A8C34C88-3852-4C49-B4C5-B003CDB86AD5}" dt="2019-02-13T13:10:32.028" v="831" actId="1038"/>
          <ac:spMkLst>
            <pc:docMk/>
            <pc:sldMk cId="2597687553" sldId="308"/>
            <ac:spMk id="12" creationId="{3F0C63B5-3EAD-4D34-8BA4-B1FA0457F315}"/>
          </ac:spMkLst>
        </pc:spChg>
        <pc:spChg chg="del">
          <ac:chgData name="Facundo Fulco" userId="3ffa945a-a5d1-42f5-b9cc-d15728e0b6cf" providerId="ADAL" clId="{A8C34C88-3852-4C49-B4C5-B003CDB86AD5}" dt="2019-02-13T13:10:11.452" v="816" actId="478"/>
          <ac:spMkLst>
            <pc:docMk/>
            <pc:sldMk cId="2597687553" sldId="308"/>
            <ac:spMk id="13" creationId="{FD60C414-D8F4-42B2-A028-F86720D5D034}"/>
          </ac:spMkLst>
        </pc:spChg>
        <pc:spChg chg="mod">
          <ac:chgData name="Facundo Fulco" userId="3ffa945a-a5d1-42f5-b9cc-d15728e0b6cf" providerId="ADAL" clId="{A8C34C88-3852-4C49-B4C5-B003CDB86AD5}" dt="2019-02-14T14:31:22.029" v="965" actId="20577"/>
          <ac:spMkLst>
            <pc:docMk/>
            <pc:sldMk cId="2597687553" sldId="308"/>
            <ac:spMk id="50" creationId="{3DF9D4D8-B7B6-4D58-8DDA-A247206A51C0}"/>
          </ac:spMkLst>
        </pc:spChg>
      </pc:sldChg>
      <pc:sldChg chg="modSp mod">
        <pc:chgData name="Facundo Fulco" userId="3ffa945a-a5d1-42f5-b9cc-d15728e0b6cf" providerId="ADAL" clId="{A8C34C88-3852-4C49-B4C5-B003CDB86AD5}" dt="2019-02-14T14:32:03.015" v="973" actId="20577"/>
        <pc:sldMkLst>
          <pc:docMk/>
          <pc:sldMk cId="621034866" sldId="309"/>
        </pc:sldMkLst>
        <pc:spChg chg="mod">
          <ac:chgData name="Facundo Fulco" userId="3ffa945a-a5d1-42f5-b9cc-d15728e0b6cf" providerId="ADAL" clId="{A8C34C88-3852-4C49-B4C5-B003CDB86AD5}" dt="2019-02-14T14:32:03.015" v="973" actId="20577"/>
          <ac:spMkLst>
            <pc:docMk/>
            <pc:sldMk cId="621034866" sldId="309"/>
            <ac:spMk id="17" creationId="{084F850E-9593-4799-81BF-58F4D51ED0C1}"/>
          </ac:spMkLst>
        </pc:spChg>
        <pc:spChg chg="mod">
          <ac:chgData name="Facundo Fulco" userId="3ffa945a-a5d1-42f5-b9cc-d15728e0b6cf" providerId="ADAL" clId="{A8C34C88-3852-4C49-B4C5-B003CDB86AD5}" dt="2019-02-14T14:31:54.015" v="967" actId="20577"/>
          <ac:spMkLst>
            <pc:docMk/>
            <pc:sldMk cId="621034866" sldId="309"/>
            <ac:spMk id="19" creationId="{1665BB05-DAE1-400E-81A2-408CC2C0C8A8}"/>
          </ac:spMkLst>
        </pc:spChg>
        <pc:spChg chg="mod">
          <ac:chgData name="Facundo Fulco" userId="3ffa945a-a5d1-42f5-b9cc-d15728e0b6cf" providerId="ADAL" clId="{A8C34C88-3852-4C49-B4C5-B003CDB86AD5}" dt="2019-02-13T19:29:17.123" v="931" actId="20577"/>
          <ac:spMkLst>
            <pc:docMk/>
            <pc:sldMk cId="621034866" sldId="309"/>
            <ac:spMk id="21" creationId="{EC960004-6115-4AB1-A933-3DD5C357F086}"/>
          </ac:spMkLst>
        </pc:spChg>
        <pc:spChg chg="mod">
          <ac:chgData name="Facundo Fulco" userId="3ffa945a-a5d1-42f5-b9cc-d15728e0b6cf" providerId="ADAL" clId="{A8C34C88-3852-4C49-B4C5-B003CDB86AD5}" dt="2019-02-13T19:29:11.889" v="927" actId="20577"/>
          <ac:spMkLst>
            <pc:docMk/>
            <pc:sldMk cId="621034866" sldId="309"/>
            <ac:spMk id="22" creationId="{9B479C34-265C-4B51-87C4-9492FE4A8073}"/>
          </ac:spMkLst>
        </pc:spChg>
      </pc:sldChg>
      <pc:sldChg chg="add">
        <pc:chgData name="Facundo Fulco" userId="3ffa945a-a5d1-42f5-b9cc-d15728e0b6cf" providerId="ADAL" clId="{A8C34C88-3852-4C49-B4C5-B003CDB86AD5}" dt="2019-02-13T12:36:47.922" v="9"/>
        <pc:sldMkLst>
          <pc:docMk/>
          <pc:sldMk cId="3816123401" sldId="310"/>
        </pc:sldMkLst>
      </pc:sldChg>
      <pc:sldChg chg="delSp modSp add ord delAnim">
        <pc:chgData name="Facundo Fulco" userId="3ffa945a-a5d1-42f5-b9cc-d15728e0b6cf" providerId="ADAL" clId="{A8C34C88-3852-4C49-B4C5-B003CDB86AD5}" dt="2019-02-13T17:56:23.715" v="909" actId="20577"/>
        <pc:sldMkLst>
          <pc:docMk/>
          <pc:sldMk cId="664022156" sldId="311"/>
        </pc:sldMkLst>
        <pc:spChg chg="mod">
          <ac:chgData name="Facundo Fulco" userId="3ffa945a-a5d1-42f5-b9cc-d15728e0b6cf" providerId="ADAL" clId="{A8C34C88-3852-4C49-B4C5-B003CDB86AD5}" dt="2019-02-13T12:52:20.691" v="812" actId="20577"/>
          <ac:spMkLst>
            <pc:docMk/>
            <pc:sldMk cId="664022156" sldId="311"/>
            <ac:spMk id="2" creationId="{00000000-0000-0000-0000-000000000000}"/>
          </ac:spMkLst>
        </pc:spChg>
        <pc:spChg chg="mod">
          <ac:chgData name="Facundo Fulco" userId="3ffa945a-a5d1-42f5-b9cc-d15728e0b6cf" providerId="ADAL" clId="{A8C34C88-3852-4C49-B4C5-B003CDB86AD5}" dt="2019-02-13T17:56:23.715" v="909" actId="20577"/>
          <ac:spMkLst>
            <pc:docMk/>
            <pc:sldMk cId="664022156" sldId="311"/>
            <ac:spMk id="3" creationId="{00000000-0000-0000-0000-000000000000}"/>
          </ac:spMkLst>
        </pc:spChg>
        <pc:spChg chg="del">
          <ac:chgData name="Facundo Fulco" userId="3ffa945a-a5d1-42f5-b9cc-d15728e0b6cf" providerId="ADAL" clId="{A8C34C88-3852-4C49-B4C5-B003CDB86AD5}" dt="2019-02-13T12:46:11.275" v="148" actId="478"/>
          <ac:spMkLst>
            <pc:docMk/>
            <pc:sldMk cId="664022156" sldId="311"/>
            <ac:spMk id="34" creationId="{76533331-FBD1-4F6F-9779-3940A2FC967C}"/>
          </ac:spMkLst>
        </pc:spChg>
        <pc:spChg chg="del">
          <ac:chgData name="Facundo Fulco" userId="3ffa945a-a5d1-42f5-b9cc-d15728e0b6cf" providerId="ADAL" clId="{A8C34C88-3852-4C49-B4C5-B003CDB86AD5}" dt="2019-02-13T12:46:11.275" v="148" actId="478"/>
          <ac:spMkLst>
            <pc:docMk/>
            <pc:sldMk cId="664022156" sldId="311"/>
            <ac:spMk id="35" creationId="{0686DC00-8440-4776-948A-01DE41D91861}"/>
          </ac:spMkLst>
        </pc:spChg>
        <pc:spChg chg="del">
          <ac:chgData name="Facundo Fulco" userId="3ffa945a-a5d1-42f5-b9cc-d15728e0b6cf" providerId="ADAL" clId="{A8C34C88-3852-4C49-B4C5-B003CDB86AD5}" dt="2019-02-13T12:46:11.275" v="148" actId="478"/>
          <ac:spMkLst>
            <pc:docMk/>
            <pc:sldMk cId="664022156" sldId="311"/>
            <ac:spMk id="37" creationId="{DFB31ED8-EC0C-43DD-A54C-67E3B6BE157A}"/>
          </ac:spMkLst>
        </pc:spChg>
        <pc:spChg chg="del">
          <ac:chgData name="Facundo Fulco" userId="3ffa945a-a5d1-42f5-b9cc-d15728e0b6cf" providerId="ADAL" clId="{A8C34C88-3852-4C49-B4C5-B003CDB86AD5}" dt="2019-02-13T12:46:11.275" v="148" actId="478"/>
          <ac:spMkLst>
            <pc:docMk/>
            <pc:sldMk cId="664022156" sldId="311"/>
            <ac:spMk id="38" creationId="{C98D83D2-8C5C-4940-9AC4-9D2C6FDF8CDD}"/>
          </ac:spMkLst>
        </pc:spChg>
        <pc:spChg chg="del">
          <ac:chgData name="Facundo Fulco" userId="3ffa945a-a5d1-42f5-b9cc-d15728e0b6cf" providerId="ADAL" clId="{A8C34C88-3852-4C49-B4C5-B003CDB86AD5}" dt="2019-02-13T12:46:11.275" v="148" actId="478"/>
          <ac:spMkLst>
            <pc:docMk/>
            <pc:sldMk cId="664022156" sldId="311"/>
            <ac:spMk id="44" creationId="{07519CD8-882D-4E0B-B9EE-6CDDC122BB31}"/>
          </ac:spMkLst>
        </pc:spChg>
        <pc:grpChg chg="del">
          <ac:chgData name="Facundo Fulco" userId="3ffa945a-a5d1-42f5-b9cc-d15728e0b6cf" providerId="ADAL" clId="{A8C34C88-3852-4C49-B4C5-B003CDB86AD5}" dt="2019-02-13T12:46:11.275" v="148" actId="478"/>
          <ac:grpSpMkLst>
            <pc:docMk/>
            <pc:sldMk cId="664022156" sldId="311"/>
            <ac:grpSpMk id="19" creationId="{E959704D-A8A2-4EE6-8BAF-1D270E80B337}"/>
          </ac:grpSpMkLst>
        </pc:grpChg>
        <pc:grpChg chg="del">
          <ac:chgData name="Facundo Fulco" userId="3ffa945a-a5d1-42f5-b9cc-d15728e0b6cf" providerId="ADAL" clId="{A8C34C88-3852-4C49-B4C5-B003CDB86AD5}" dt="2019-02-13T12:46:11.275" v="148" actId="478"/>
          <ac:grpSpMkLst>
            <pc:docMk/>
            <pc:sldMk cId="664022156" sldId="311"/>
            <ac:grpSpMk id="30" creationId="{8B336E2C-AF8D-467B-9F14-E4A0BF2C6941}"/>
          </ac:grpSpMkLst>
        </pc:grpChg>
        <pc:grpChg chg="del">
          <ac:chgData name="Facundo Fulco" userId="3ffa945a-a5d1-42f5-b9cc-d15728e0b6cf" providerId="ADAL" clId="{A8C34C88-3852-4C49-B4C5-B003CDB86AD5}" dt="2019-02-13T12:46:11.275" v="148" actId="478"/>
          <ac:grpSpMkLst>
            <pc:docMk/>
            <pc:sldMk cId="664022156" sldId="311"/>
            <ac:grpSpMk id="33" creationId="{71E459E3-453D-4EDC-8F0A-2758141CE888}"/>
          </ac:grpSpMkLst>
        </pc:grpChg>
        <pc:picChg chg="del">
          <ac:chgData name="Facundo Fulco" userId="3ffa945a-a5d1-42f5-b9cc-d15728e0b6cf" providerId="ADAL" clId="{A8C34C88-3852-4C49-B4C5-B003CDB86AD5}" dt="2019-02-13T12:46:11.275" v="148" actId="478"/>
          <ac:picMkLst>
            <pc:docMk/>
            <pc:sldMk cId="664022156" sldId="311"/>
            <ac:picMk id="4" creationId="{C4809534-C666-453D-9F12-03658475AFFC}"/>
          </ac:picMkLst>
        </pc:picChg>
        <pc:picChg chg="del">
          <ac:chgData name="Facundo Fulco" userId="3ffa945a-a5d1-42f5-b9cc-d15728e0b6cf" providerId="ADAL" clId="{A8C34C88-3852-4C49-B4C5-B003CDB86AD5}" dt="2019-02-13T12:46:11.275" v="148" actId="478"/>
          <ac:picMkLst>
            <pc:docMk/>
            <pc:sldMk cId="664022156" sldId="311"/>
            <ac:picMk id="20" creationId="{E0B8D181-7BB3-4995-898D-4EA41D730343}"/>
          </ac:picMkLst>
        </pc:picChg>
        <pc:picChg chg="del">
          <ac:chgData name="Facundo Fulco" userId="3ffa945a-a5d1-42f5-b9cc-d15728e0b6cf" providerId="ADAL" clId="{A8C34C88-3852-4C49-B4C5-B003CDB86AD5}" dt="2019-02-13T12:46:11.275" v="148" actId="478"/>
          <ac:picMkLst>
            <pc:docMk/>
            <pc:sldMk cId="664022156" sldId="311"/>
            <ac:picMk id="31" creationId="{8ACAC380-237C-4D88-9C04-42B7EC629BA7}"/>
          </ac:picMkLst>
        </pc:picChg>
      </pc:sldChg>
      <pc:sldChg chg="addSp delSp add">
        <pc:chgData name="Facundo Fulco" userId="3ffa945a-a5d1-42f5-b9cc-d15728e0b6cf" providerId="ADAL" clId="{A8C34C88-3852-4C49-B4C5-B003CDB86AD5}" dt="2019-02-14T19:26:08.171" v="986"/>
        <pc:sldMkLst>
          <pc:docMk/>
          <pc:sldMk cId="1566992710" sldId="312"/>
        </pc:sldMkLst>
        <pc:graphicFrameChg chg="del">
          <ac:chgData name="Facundo Fulco" userId="3ffa945a-a5d1-42f5-b9cc-d15728e0b6cf" providerId="ADAL" clId="{A8C34C88-3852-4C49-B4C5-B003CDB86AD5}" dt="2019-02-14T19:26:01.609" v="985" actId="478"/>
          <ac:graphicFrameMkLst>
            <pc:docMk/>
            <pc:sldMk cId="1566992710" sldId="312"/>
            <ac:graphicFrameMk id="5" creationId="{7468FD4E-2819-4C7D-991D-809BA2BBF55F}"/>
          </ac:graphicFrameMkLst>
        </pc:graphicFrameChg>
        <pc:graphicFrameChg chg="add">
          <ac:chgData name="Facundo Fulco" userId="3ffa945a-a5d1-42f5-b9cc-d15728e0b6cf" providerId="ADAL" clId="{A8C34C88-3852-4C49-B4C5-B003CDB86AD5}" dt="2019-02-14T19:26:08.171" v="986"/>
          <ac:graphicFrameMkLst>
            <pc:docMk/>
            <pc:sldMk cId="1566992710" sldId="312"/>
            <ac:graphicFrameMk id="7" creationId="{E9BD031B-A8A4-47E1-A009-B8F7A04F49E2}"/>
          </ac:graphicFrameMkLst>
        </pc:graphicFrameChg>
      </pc:sldChg>
      <pc:sldChg chg="addSp delSp modSp add modAnim">
        <pc:chgData name="Facundo Fulco" userId="3ffa945a-a5d1-42f5-b9cc-d15728e0b6cf" providerId="ADAL" clId="{A8C34C88-3852-4C49-B4C5-B003CDB86AD5}" dt="2019-02-14T19:26:35.743" v="992"/>
        <pc:sldMkLst>
          <pc:docMk/>
          <pc:sldMk cId="2798897280" sldId="313"/>
        </pc:sldMkLst>
        <pc:spChg chg="mod">
          <ac:chgData name="Facundo Fulco" userId="3ffa945a-a5d1-42f5-b9cc-d15728e0b6cf" providerId="ADAL" clId="{A8C34C88-3852-4C49-B4C5-B003CDB86AD5}" dt="2019-02-14T19:26:35.743" v="992"/>
          <ac:spMkLst>
            <pc:docMk/>
            <pc:sldMk cId="2798897280" sldId="313"/>
            <ac:spMk id="6" creationId="{A57DD47E-84A6-4B5C-8874-0DED8F6D2CC6}"/>
          </ac:spMkLst>
        </pc:spChg>
        <pc:graphicFrameChg chg="del">
          <ac:chgData name="Facundo Fulco" userId="3ffa945a-a5d1-42f5-b9cc-d15728e0b6cf" providerId="ADAL" clId="{A8C34C88-3852-4C49-B4C5-B003CDB86AD5}" dt="2019-02-14T19:26:19.076" v="988" actId="478"/>
          <ac:graphicFrameMkLst>
            <pc:docMk/>
            <pc:sldMk cId="2798897280" sldId="313"/>
            <ac:graphicFrameMk id="7" creationId="{E9BD031B-A8A4-47E1-A009-B8F7A04F49E2}"/>
          </ac:graphicFrameMkLst>
        </pc:graphicFrameChg>
        <pc:graphicFrameChg chg="add">
          <ac:chgData name="Facundo Fulco" userId="3ffa945a-a5d1-42f5-b9cc-d15728e0b6cf" providerId="ADAL" clId="{A8C34C88-3852-4C49-B4C5-B003CDB86AD5}" dt="2019-02-14T19:26:25.192" v="989"/>
          <ac:graphicFrameMkLst>
            <pc:docMk/>
            <pc:sldMk cId="2798897280" sldId="313"/>
            <ac:graphicFrameMk id="8" creationId="{89A60F4C-B99D-4A72-BD0B-91B1647EE0D1}"/>
          </ac:graphicFrameMkLst>
        </pc:graphicFrameChg>
      </pc:sldChg>
    </pc:docChg>
  </pc:docChgLst>
  <pc:docChgLst>
    <pc:chgData name="Facundo Fulco" userId="3ffa945a-a5d1-42f5-b9cc-d15728e0b6cf" providerId="ADAL" clId="{9C1C77E3-5212-4245-80A5-412BEDCC3C75}"/>
    <pc:docChg chg="custSel addSld delSld modSld">
      <pc:chgData name="Facundo Fulco" userId="3ffa945a-a5d1-42f5-b9cc-d15728e0b6cf" providerId="ADAL" clId="{9C1C77E3-5212-4245-80A5-412BEDCC3C75}" dt="2019-02-07T12:46:22.895" v="483" actId="20577"/>
      <pc:docMkLst>
        <pc:docMk/>
      </pc:docMkLst>
      <pc:sldChg chg="modSp">
        <pc:chgData name="Facundo Fulco" userId="3ffa945a-a5d1-42f5-b9cc-d15728e0b6cf" providerId="ADAL" clId="{9C1C77E3-5212-4245-80A5-412BEDCC3C75}" dt="2019-02-07T12:42:03.805" v="469" actId="20577"/>
        <pc:sldMkLst>
          <pc:docMk/>
          <pc:sldMk cId="4190585150" sldId="291"/>
        </pc:sldMkLst>
        <pc:graphicFrameChg chg="mod">
          <ac:chgData name="Facundo Fulco" userId="3ffa945a-a5d1-42f5-b9cc-d15728e0b6cf" providerId="ADAL" clId="{9C1C77E3-5212-4245-80A5-412BEDCC3C75}" dt="2019-02-07T12:42:03.805" v="469" actId="20577"/>
          <ac:graphicFrameMkLst>
            <pc:docMk/>
            <pc:sldMk cId="4190585150" sldId="291"/>
            <ac:graphicFrameMk id="10" creationId="{00000000-0000-0000-0000-000000000000}"/>
          </ac:graphicFrameMkLst>
        </pc:graphicFrameChg>
      </pc:sldChg>
      <pc:sldChg chg="modSp">
        <pc:chgData name="Facundo Fulco" userId="3ffa945a-a5d1-42f5-b9cc-d15728e0b6cf" providerId="ADAL" clId="{9C1C77E3-5212-4245-80A5-412BEDCC3C75}" dt="2019-02-07T12:42:14.007" v="470"/>
        <pc:sldMkLst>
          <pc:docMk/>
          <pc:sldMk cId="1472102188" sldId="293"/>
        </pc:sldMkLst>
        <pc:graphicFrameChg chg="mod">
          <ac:chgData name="Facundo Fulco" userId="3ffa945a-a5d1-42f5-b9cc-d15728e0b6cf" providerId="ADAL" clId="{9C1C77E3-5212-4245-80A5-412BEDCC3C75}" dt="2019-02-07T12:42:14.007" v="470"/>
          <ac:graphicFrameMkLst>
            <pc:docMk/>
            <pc:sldMk cId="1472102188" sldId="293"/>
            <ac:graphicFrameMk id="5" creationId="{CE2467B8-9754-4AF7-AE09-C4DB9E2A97BF}"/>
          </ac:graphicFrameMkLst>
        </pc:graphicFrameChg>
      </pc:sldChg>
      <pc:sldChg chg="addSp delSp modSp modAnim">
        <pc:chgData name="Facundo Fulco" userId="3ffa945a-a5d1-42f5-b9cc-d15728e0b6cf" providerId="ADAL" clId="{9C1C77E3-5212-4245-80A5-412BEDCC3C75}" dt="2019-02-07T12:38:35.912" v="320" actId="1037"/>
        <pc:sldMkLst>
          <pc:docMk/>
          <pc:sldMk cId="2049591584" sldId="296"/>
        </pc:sldMkLst>
        <pc:spChg chg="mod">
          <ac:chgData name="Facundo Fulco" userId="3ffa945a-a5d1-42f5-b9cc-d15728e0b6cf" providerId="ADAL" clId="{9C1C77E3-5212-4245-80A5-412BEDCC3C75}" dt="2019-02-07T12:33:14.429" v="248" actId="20577"/>
          <ac:spMkLst>
            <pc:docMk/>
            <pc:sldMk cId="2049591584" sldId="296"/>
            <ac:spMk id="9" creationId="{12191C6B-3458-433A-810D-548156888CC1}"/>
          </ac:spMkLst>
        </pc:spChg>
        <pc:spChg chg="mod">
          <ac:chgData name="Facundo Fulco" userId="3ffa945a-a5d1-42f5-b9cc-d15728e0b6cf" providerId="ADAL" clId="{9C1C77E3-5212-4245-80A5-412BEDCC3C75}" dt="2019-02-07T12:31:27.842" v="201" actId="790"/>
          <ac:spMkLst>
            <pc:docMk/>
            <pc:sldMk cId="2049591584" sldId="296"/>
            <ac:spMk id="10" creationId="{4D3EB1B0-4466-4621-AF21-78735AD242BB}"/>
          </ac:spMkLst>
        </pc:spChg>
        <pc:spChg chg="mod">
          <ac:chgData name="Facundo Fulco" userId="3ffa945a-a5d1-42f5-b9cc-d15728e0b6cf" providerId="ADAL" clId="{9C1C77E3-5212-4245-80A5-412BEDCC3C75}" dt="2019-02-07T12:31:27.842" v="201" actId="790"/>
          <ac:spMkLst>
            <pc:docMk/>
            <pc:sldMk cId="2049591584" sldId="296"/>
            <ac:spMk id="11" creationId="{3BC2623C-302A-438D-9B5C-31AD85126D0B}"/>
          </ac:spMkLst>
        </pc:spChg>
        <pc:spChg chg="mod">
          <ac:chgData name="Facundo Fulco" userId="3ffa945a-a5d1-42f5-b9cc-d15728e0b6cf" providerId="ADAL" clId="{9C1C77E3-5212-4245-80A5-412BEDCC3C75}" dt="2019-02-07T12:31:27.842" v="201" actId="790"/>
          <ac:spMkLst>
            <pc:docMk/>
            <pc:sldMk cId="2049591584" sldId="296"/>
            <ac:spMk id="12" creationId="{352D7209-F161-46AE-A8B9-1F52FC14C07F}"/>
          </ac:spMkLst>
        </pc:spChg>
        <pc:spChg chg="mod">
          <ac:chgData name="Facundo Fulco" userId="3ffa945a-a5d1-42f5-b9cc-d15728e0b6cf" providerId="ADAL" clId="{9C1C77E3-5212-4245-80A5-412BEDCC3C75}" dt="2019-02-07T12:31:27.842" v="201" actId="790"/>
          <ac:spMkLst>
            <pc:docMk/>
            <pc:sldMk cId="2049591584" sldId="296"/>
            <ac:spMk id="13" creationId="{5810EC99-FD9F-4F17-83D1-81B60FAD3E12}"/>
          </ac:spMkLst>
        </pc:spChg>
        <pc:spChg chg="mod">
          <ac:chgData name="Facundo Fulco" userId="3ffa945a-a5d1-42f5-b9cc-d15728e0b6cf" providerId="ADAL" clId="{9C1C77E3-5212-4245-80A5-412BEDCC3C75}" dt="2019-02-07T12:31:37.951" v="216" actId="1036"/>
          <ac:spMkLst>
            <pc:docMk/>
            <pc:sldMk cId="2049591584" sldId="296"/>
            <ac:spMk id="15" creationId="{4996F5AE-8FA8-4091-ADBE-EB9620C3B8C3}"/>
          </ac:spMkLst>
        </pc:spChg>
        <pc:spChg chg="del mod">
          <ac:chgData name="Facundo Fulco" userId="3ffa945a-a5d1-42f5-b9cc-d15728e0b6cf" providerId="ADAL" clId="{9C1C77E3-5212-4245-80A5-412BEDCC3C75}" dt="2019-02-07T12:33:04.164" v="244" actId="478"/>
          <ac:spMkLst>
            <pc:docMk/>
            <pc:sldMk cId="2049591584" sldId="296"/>
            <ac:spMk id="16" creationId="{89C69F6F-5E73-474D-8D88-E97CFE0B6550}"/>
          </ac:spMkLst>
        </pc:spChg>
        <pc:spChg chg="mod">
          <ac:chgData name="Facundo Fulco" userId="3ffa945a-a5d1-42f5-b9cc-d15728e0b6cf" providerId="ADAL" clId="{9C1C77E3-5212-4245-80A5-412BEDCC3C75}" dt="2019-02-07T12:38:35.912" v="320" actId="1037"/>
          <ac:spMkLst>
            <pc:docMk/>
            <pc:sldMk cId="2049591584" sldId="296"/>
            <ac:spMk id="17" creationId="{EC8B46B7-C6D5-4948-9F96-932FEC1A0CB1}"/>
          </ac:spMkLst>
        </pc:spChg>
        <pc:spChg chg="del mod">
          <ac:chgData name="Facundo Fulco" userId="3ffa945a-a5d1-42f5-b9cc-d15728e0b6cf" providerId="ADAL" clId="{9C1C77E3-5212-4245-80A5-412BEDCC3C75}" dt="2019-02-07T12:32:54.946" v="243" actId="478"/>
          <ac:spMkLst>
            <pc:docMk/>
            <pc:sldMk cId="2049591584" sldId="296"/>
            <ac:spMk id="18" creationId="{D9DA698D-26CB-446A-BE60-F30661D91625}"/>
          </ac:spMkLst>
        </pc:spChg>
        <pc:spChg chg="mod">
          <ac:chgData name="Facundo Fulco" userId="3ffa945a-a5d1-42f5-b9cc-d15728e0b6cf" providerId="ADAL" clId="{9C1C77E3-5212-4245-80A5-412BEDCC3C75}" dt="2019-02-07T12:33:18.147" v="252" actId="20577"/>
          <ac:spMkLst>
            <pc:docMk/>
            <pc:sldMk cId="2049591584" sldId="296"/>
            <ac:spMk id="23" creationId="{290F08A0-ED72-477F-8AF1-89A131E7B142}"/>
          </ac:spMkLst>
        </pc:spChg>
        <pc:spChg chg="mod">
          <ac:chgData name="Facundo Fulco" userId="3ffa945a-a5d1-42f5-b9cc-d15728e0b6cf" providerId="ADAL" clId="{9C1C77E3-5212-4245-80A5-412BEDCC3C75}" dt="2019-02-07T12:31:27.842" v="201" actId="790"/>
          <ac:spMkLst>
            <pc:docMk/>
            <pc:sldMk cId="2049591584" sldId="296"/>
            <ac:spMk id="24" creationId="{E9FC2AE2-5555-4B3E-93C9-F73C25400FE4}"/>
          </ac:spMkLst>
        </pc:spChg>
        <pc:spChg chg="mod">
          <ac:chgData name="Facundo Fulco" userId="3ffa945a-a5d1-42f5-b9cc-d15728e0b6cf" providerId="ADAL" clId="{9C1C77E3-5212-4245-80A5-412BEDCC3C75}" dt="2019-02-07T12:31:27.842" v="201" actId="790"/>
          <ac:spMkLst>
            <pc:docMk/>
            <pc:sldMk cId="2049591584" sldId="296"/>
            <ac:spMk id="25" creationId="{351FC040-5E0C-480C-9B20-979F7C92A803}"/>
          </ac:spMkLst>
        </pc:spChg>
        <pc:spChg chg="mod">
          <ac:chgData name="Facundo Fulco" userId="3ffa945a-a5d1-42f5-b9cc-d15728e0b6cf" providerId="ADAL" clId="{9C1C77E3-5212-4245-80A5-412BEDCC3C75}" dt="2019-02-07T12:31:27.842" v="201" actId="790"/>
          <ac:spMkLst>
            <pc:docMk/>
            <pc:sldMk cId="2049591584" sldId="296"/>
            <ac:spMk id="26" creationId="{88152B8A-7A46-4E6A-842A-BC17090BEE21}"/>
          </ac:spMkLst>
        </pc:spChg>
        <pc:spChg chg="mod">
          <ac:chgData name="Facundo Fulco" userId="3ffa945a-a5d1-42f5-b9cc-d15728e0b6cf" providerId="ADAL" clId="{9C1C77E3-5212-4245-80A5-412BEDCC3C75}" dt="2019-02-07T12:31:27.842" v="201" actId="790"/>
          <ac:spMkLst>
            <pc:docMk/>
            <pc:sldMk cId="2049591584" sldId="296"/>
            <ac:spMk id="27" creationId="{CC835B1E-1A03-4B6F-B054-91BFB30F8984}"/>
          </ac:spMkLst>
        </pc:spChg>
        <pc:spChg chg="mod">
          <ac:chgData name="Facundo Fulco" userId="3ffa945a-a5d1-42f5-b9cc-d15728e0b6cf" providerId="ADAL" clId="{9C1C77E3-5212-4245-80A5-412BEDCC3C75}" dt="2019-02-07T12:32:28.838" v="240" actId="1037"/>
          <ac:spMkLst>
            <pc:docMk/>
            <pc:sldMk cId="2049591584" sldId="296"/>
            <ac:spMk id="28" creationId="{9B00332F-3F85-4D95-A7B6-6CA4AD0F4206}"/>
          </ac:spMkLst>
        </pc:spChg>
        <pc:spChg chg="del mod">
          <ac:chgData name="Facundo Fulco" userId="3ffa945a-a5d1-42f5-b9cc-d15728e0b6cf" providerId="ADAL" clId="{9C1C77E3-5212-4245-80A5-412BEDCC3C75}" dt="2019-02-07T12:32:44.134" v="242" actId="478"/>
          <ac:spMkLst>
            <pc:docMk/>
            <pc:sldMk cId="2049591584" sldId="296"/>
            <ac:spMk id="29" creationId="{69A8657D-359C-4ED3-8AE7-CAA1AA56B1BC}"/>
          </ac:spMkLst>
        </pc:spChg>
        <pc:spChg chg="mod">
          <ac:chgData name="Facundo Fulco" userId="3ffa945a-a5d1-42f5-b9cc-d15728e0b6cf" providerId="ADAL" clId="{9C1C77E3-5212-4245-80A5-412BEDCC3C75}" dt="2019-02-07T12:31:27.842" v="201" actId="790"/>
          <ac:spMkLst>
            <pc:docMk/>
            <pc:sldMk cId="2049591584" sldId="296"/>
            <ac:spMk id="34" creationId="{76533331-FBD1-4F6F-9779-3940A2FC967C}"/>
          </ac:spMkLst>
        </pc:spChg>
        <pc:spChg chg="mod">
          <ac:chgData name="Facundo Fulco" userId="3ffa945a-a5d1-42f5-b9cc-d15728e0b6cf" providerId="ADAL" clId="{9C1C77E3-5212-4245-80A5-412BEDCC3C75}" dt="2019-02-07T12:31:56.465" v="227" actId="1035"/>
          <ac:spMkLst>
            <pc:docMk/>
            <pc:sldMk cId="2049591584" sldId="296"/>
            <ac:spMk id="35" creationId="{0686DC00-8440-4776-948A-01DE41D91861}"/>
          </ac:spMkLst>
        </pc:spChg>
        <pc:spChg chg="mod">
          <ac:chgData name="Facundo Fulco" userId="3ffa945a-a5d1-42f5-b9cc-d15728e0b6cf" providerId="ADAL" clId="{9C1C77E3-5212-4245-80A5-412BEDCC3C75}" dt="2019-02-07T12:38:30.787" v="319" actId="1037"/>
          <ac:spMkLst>
            <pc:docMk/>
            <pc:sldMk cId="2049591584" sldId="296"/>
            <ac:spMk id="37" creationId="{DFB31ED8-EC0C-43DD-A54C-67E3B6BE157A}"/>
          </ac:spMkLst>
        </pc:spChg>
        <pc:spChg chg="add mod">
          <ac:chgData name="Facundo Fulco" userId="3ffa945a-a5d1-42f5-b9cc-d15728e0b6cf" providerId="ADAL" clId="{9C1C77E3-5212-4245-80A5-412BEDCC3C75}" dt="2019-02-07T12:37:42.697" v="279" actId="20577"/>
          <ac:spMkLst>
            <pc:docMk/>
            <pc:sldMk cId="2049591584" sldId="296"/>
            <ac:spMk id="38" creationId="{C98D83D2-8C5C-4940-9AC4-9D2C6FDF8CDD}"/>
          </ac:spMkLst>
        </pc:spChg>
        <pc:spChg chg="mod">
          <ac:chgData name="Facundo Fulco" userId="3ffa945a-a5d1-42f5-b9cc-d15728e0b6cf" providerId="ADAL" clId="{9C1C77E3-5212-4245-80A5-412BEDCC3C75}" dt="2019-02-07T12:33:21.741" v="256" actId="20577"/>
          <ac:spMkLst>
            <pc:docMk/>
            <pc:sldMk cId="2049591584" sldId="296"/>
            <ac:spMk id="40" creationId="{A2F688B4-6E70-44FB-B23C-6719772895E6}"/>
          </ac:spMkLst>
        </pc:spChg>
        <pc:spChg chg="mod">
          <ac:chgData name="Facundo Fulco" userId="3ffa945a-a5d1-42f5-b9cc-d15728e0b6cf" providerId="ADAL" clId="{9C1C77E3-5212-4245-80A5-412BEDCC3C75}" dt="2019-02-07T12:31:27.842" v="201" actId="790"/>
          <ac:spMkLst>
            <pc:docMk/>
            <pc:sldMk cId="2049591584" sldId="296"/>
            <ac:spMk id="41" creationId="{121D4524-6CCB-4E24-84CE-FB81522631BD}"/>
          </ac:spMkLst>
        </pc:spChg>
        <pc:spChg chg="mod">
          <ac:chgData name="Facundo Fulco" userId="3ffa945a-a5d1-42f5-b9cc-d15728e0b6cf" providerId="ADAL" clId="{9C1C77E3-5212-4245-80A5-412BEDCC3C75}" dt="2019-02-07T12:31:27.842" v="201" actId="790"/>
          <ac:spMkLst>
            <pc:docMk/>
            <pc:sldMk cId="2049591584" sldId="296"/>
            <ac:spMk id="42" creationId="{D57EAA91-08DA-43FD-B740-43E0C866F822}"/>
          </ac:spMkLst>
        </pc:spChg>
        <pc:spChg chg="mod">
          <ac:chgData name="Facundo Fulco" userId="3ffa945a-a5d1-42f5-b9cc-d15728e0b6cf" providerId="ADAL" clId="{9C1C77E3-5212-4245-80A5-412BEDCC3C75}" dt="2019-02-07T12:31:27.842" v="201" actId="790"/>
          <ac:spMkLst>
            <pc:docMk/>
            <pc:sldMk cId="2049591584" sldId="296"/>
            <ac:spMk id="43" creationId="{67DF0D58-27F4-46B0-8D16-776F1392FC36}"/>
          </ac:spMkLst>
        </pc:spChg>
        <pc:spChg chg="add mod">
          <ac:chgData name="Facundo Fulco" userId="3ffa945a-a5d1-42f5-b9cc-d15728e0b6cf" providerId="ADAL" clId="{9C1C77E3-5212-4245-80A5-412BEDCC3C75}" dt="2019-02-07T12:38:09.008" v="316" actId="1038"/>
          <ac:spMkLst>
            <pc:docMk/>
            <pc:sldMk cId="2049591584" sldId="296"/>
            <ac:spMk id="44" creationId="{07519CD8-882D-4E0B-B9EE-6CDDC122BB31}"/>
          </ac:spMkLst>
        </pc:spChg>
      </pc:sldChg>
      <pc:sldChg chg="modSp">
        <pc:chgData name="Facundo Fulco" userId="3ffa945a-a5d1-42f5-b9cc-d15728e0b6cf" providerId="ADAL" clId="{9C1C77E3-5212-4245-80A5-412BEDCC3C75}" dt="2019-02-07T12:42:18.319" v="471"/>
        <pc:sldMkLst>
          <pc:docMk/>
          <pc:sldMk cId="4149531620" sldId="298"/>
        </pc:sldMkLst>
        <pc:graphicFrameChg chg="mod">
          <ac:chgData name="Facundo Fulco" userId="3ffa945a-a5d1-42f5-b9cc-d15728e0b6cf" providerId="ADAL" clId="{9C1C77E3-5212-4245-80A5-412BEDCC3C75}" dt="2019-02-07T12:42:18.319" v="471"/>
          <ac:graphicFrameMkLst>
            <pc:docMk/>
            <pc:sldMk cId="4149531620" sldId="298"/>
            <ac:graphicFrameMk id="5" creationId="{05B0F2F5-7D80-4C79-9927-9775C4CBD75F}"/>
          </ac:graphicFrameMkLst>
        </pc:graphicFrameChg>
      </pc:sldChg>
      <pc:sldChg chg="addSp delSp modSp add mod modAnim">
        <pc:chgData name="Facundo Fulco" userId="3ffa945a-a5d1-42f5-b9cc-d15728e0b6cf" providerId="ADAL" clId="{9C1C77E3-5212-4245-80A5-412BEDCC3C75}" dt="2019-02-07T12:29:37.381" v="133" actId="1036"/>
        <pc:sldMkLst>
          <pc:docMk/>
          <pc:sldMk cId="2597687553" sldId="308"/>
        </pc:sldMkLst>
        <pc:spChg chg="add mod">
          <ac:chgData name="Facundo Fulco" userId="3ffa945a-a5d1-42f5-b9cc-d15728e0b6cf" providerId="ADAL" clId="{9C1C77E3-5212-4245-80A5-412BEDCC3C75}" dt="2019-02-07T12:29:37.381" v="133" actId="1036"/>
          <ac:spMkLst>
            <pc:docMk/>
            <pc:sldMk cId="2597687553" sldId="308"/>
            <ac:spMk id="7" creationId="{B5300C50-730F-4D5B-AA80-1C3BBB9F5544}"/>
          </ac:spMkLst>
        </pc:spChg>
        <pc:spChg chg="add mod">
          <ac:chgData name="Facundo Fulco" userId="3ffa945a-a5d1-42f5-b9cc-d15728e0b6cf" providerId="ADAL" clId="{9C1C77E3-5212-4245-80A5-412BEDCC3C75}" dt="2019-02-07T12:29:37.381" v="133" actId="1036"/>
          <ac:spMkLst>
            <pc:docMk/>
            <pc:sldMk cId="2597687553" sldId="308"/>
            <ac:spMk id="10" creationId="{D045733C-F08C-4672-A550-712D0996FF23}"/>
          </ac:spMkLst>
        </pc:spChg>
        <pc:spChg chg="add mod">
          <ac:chgData name="Facundo Fulco" userId="3ffa945a-a5d1-42f5-b9cc-d15728e0b6cf" providerId="ADAL" clId="{9C1C77E3-5212-4245-80A5-412BEDCC3C75}" dt="2019-02-07T12:29:37.381" v="133" actId="1036"/>
          <ac:spMkLst>
            <pc:docMk/>
            <pc:sldMk cId="2597687553" sldId="308"/>
            <ac:spMk id="11" creationId="{DC572F14-0984-4AE7-A949-955BA5BE2621}"/>
          </ac:spMkLst>
        </pc:spChg>
        <pc:spChg chg="add mod">
          <ac:chgData name="Facundo Fulco" userId="3ffa945a-a5d1-42f5-b9cc-d15728e0b6cf" providerId="ADAL" clId="{9C1C77E3-5212-4245-80A5-412BEDCC3C75}" dt="2019-02-07T12:29:37.381" v="133" actId="1036"/>
          <ac:spMkLst>
            <pc:docMk/>
            <pc:sldMk cId="2597687553" sldId="308"/>
            <ac:spMk id="12" creationId="{3F0C63B5-3EAD-4D34-8BA4-B1FA0457F315}"/>
          </ac:spMkLst>
        </pc:spChg>
        <pc:spChg chg="add mod">
          <ac:chgData name="Facundo Fulco" userId="3ffa945a-a5d1-42f5-b9cc-d15728e0b6cf" providerId="ADAL" clId="{9C1C77E3-5212-4245-80A5-412BEDCC3C75}" dt="2019-02-07T12:29:37.381" v="133" actId="1036"/>
          <ac:spMkLst>
            <pc:docMk/>
            <pc:sldMk cId="2597687553" sldId="308"/>
            <ac:spMk id="13" creationId="{FD60C414-D8F4-42B2-A028-F86720D5D034}"/>
          </ac:spMkLst>
        </pc:spChg>
        <pc:spChg chg="mod">
          <ac:chgData name="Facundo Fulco" userId="3ffa945a-a5d1-42f5-b9cc-d15728e0b6cf" providerId="ADAL" clId="{9C1C77E3-5212-4245-80A5-412BEDCC3C75}" dt="2019-02-07T12:21:51.720" v="64" actId="255"/>
          <ac:spMkLst>
            <pc:docMk/>
            <pc:sldMk cId="2597687553" sldId="308"/>
            <ac:spMk id="50" creationId="{3DF9D4D8-B7B6-4D58-8DDA-A247206A51C0}"/>
          </ac:spMkLst>
        </pc:spChg>
        <pc:graphicFrameChg chg="add mod">
          <ac:chgData name="Facundo Fulco" userId="3ffa945a-a5d1-42f5-b9cc-d15728e0b6cf" providerId="ADAL" clId="{9C1C77E3-5212-4245-80A5-412BEDCC3C75}" dt="2019-02-07T12:29:32.960" v="131" actId="1036"/>
          <ac:graphicFrameMkLst>
            <pc:docMk/>
            <pc:sldMk cId="2597687553" sldId="308"/>
            <ac:graphicFrameMk id="5" creationId="{FEB28122-5798-4D00-AE49-07042CF34295}"/>
          </ac:graphicFrameMkLst>
        </pc:graphicFrameChg>
        <pc:picChg chg="del">
          <ac:chgData name="Facundo Fulco" userId="3ffa945a-a5d1-42f5-b9cc-d15728e0b6cf" providerId="ADAL" clId="{9C1C77E3-5212-4245-80A5-412BEDCC3C75}" dt="2019-02-07T12:14:55.042" v="1" actId="478"/>
          <ac:picMkLst>
            <pc:docMk/>
            <pc:sldMk cId="2597687553" sldId="308"/>
            <ac:picMk id="2" creationId="{9C558731-9611-43BE-8344-E46EFBE65CAA}"/>
          </ac:picMkLst>
        </pc:picChg>
      </pc:sldChg>
      <pc:sldChg chg="addSp delSp modSp add modAnim">
        <pc:chgData name="Facundo Fulco" userId="3ffa945a-a5d1-42f5-b9cc-d15728e0b6cf" providerId="ADAL" clId="{9C1C77E3-5212-4245-80A5-412BEDCC3C75}" dt="2019-02-07T12:46:22.895" v="483" actId="20577"/>
        <pc:sldMkLst>
          <pc:docMk/>
          <pc:sldMk cId="621034866" sldId="309"/>
        </pc:sldMkLst>
        <pc:spChg chg="add mod">
          <ac:chgData name="Facundo Fulco" userId="3ffa945a-a5d1-42f5-b9cc-d15728e0b6cf" providerId="ADAL" clId="{9C1C77E3-5212-4245-80A5-412BEDCC3C75}" dt="2019-02-07T12:46:07.525" v="479"/>
          <ac:spMkLst>
            <pc:docMk/>
            <pc:sldMk cId="621034866" sldId="309"/>
            <ac:spMk id="9" creationId="{41868A48-6D1D-415C-9B4C-563214E02BCC}"/>
          </ac:spMkLst>
        </pc:spChg>
        <pc:spChg chg="mod">
          <ac:chgData name="Facundo Fulco" userId="3ffa945a-a5d1-42f5-b9cc-d15728e0b6cf" providerId="ADAL" clId="{9C1C77E3-5212-4245-80A5-412BEDCC3C75}" dt="2019-02-07T12:46:22.895" v="483" actId="20577"/>
          <ac:spMkLst>
            <pc:docMk/>
            <pc:sldMk cId="621034866" sldId="309"/>
            <ac:spMk id="17" creationId="{084F850E-9593-4799-81BF-58F4D51ED0C1}"/>
          </ac:spMkLst>
        </pc:spChg>
        <pc:spChg chg="del mod">
          <ac:chgData name="Facundo Fulco" userId="3ffa945a-a5d1-42f5-b9cc-d15728e0b6cf" providerId="ADAL" clId="{9C1C77E3-5212-4245-80A5-412BEDCC3C75}" dt="2019-02-07T12:46:10.759" v="480" actId="478"/>
          <ac:spMkLst>
            <pc:docMk/>
            <pc:sldMk cId="621034866" sldId="309"/>
            <ac:spMk id="20" creationId="{651B4498-1679-424B-8AAE-31B23B47ED94}"/>
          </ac:spMkLst>
        </pc:spChg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1.xlsx"/><Relationship Id="rId1" Type="http://schemas.openxmlformats.org/officeDocument/2006/relationships/themeOverride" Target="../theme/themeOverride1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file:///G:\Mi%20unidad\DATOS%20INDUSTRIA\Celulares\Pedido%20Sabrina%20Contrabando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file:///G:\Mi%20unidad\DATOS%20INDUSTRIA\Celulares\Consolidado%20contrabando%202016-2017-2018%20v3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oleObject" Target="file:///G:\Mi%20unidad\DATOS%20INDUSTRIA\Celulares\Incautaciones%20celulares%20-%20Ministerio%20de%20Seguridad%20-%20a%20Nov18.xlsx" TargetMode="External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Contrabando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2015</c:v>
                </c:pt>
                <c:pt idx="1">
                  <c:v>2015 Ola 2</c:v>
                </c:pt>
                <c:pt idx="2">
                  <c:v>2016</c:v>
                </c:pt>
                <c:pt idx="3">
                  <c:v>2017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2.9</c:v>
                </c:pt>
                <c:pt idx="1">
                  <c:v>2.8</c:v>
                </c:pt>
                <c:pt idx="2">
                  <c:v>4.3</c:v>
                </c:pt>
                <c:pt idx="3">
                  <c:v>6.6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1CA-4C2B-88D2-F2607031C3B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Falsificación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2015</c:v>
                </c:pt>
                <c:pt idx="1">
                  <c:v>2015 Ola 2</c:v>
                </c:pt>
                <c:pt idx="2">
                  <c:v>2016</c:v>
                </c:pt>
                <c:pt idx="3">
                  <c:v>2017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0.1</c:v>
                </c:pt>
                <c:pt idx="1">
                  <c:v>0.3</c:v>
                </c:pt>
                <c:pt idx="2">
                  <c:v>0.4</c:v>
                </c:pt>
                <c:pt idx="3">
                  <c:v>0.1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1CA-4C2B-88D2-F2607031C3BE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Estampilla Falsa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2015</c:v>
                </c:pt>
                <c:pt idx="1">
                  <c:v>2015 Ola 2</c:v>
                </c:pt>
                <c:pt idx="2">
                  <c:v>2016</c:v>
                </c:pt>
                <c:pt idx="3">
                  <c:v>2017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3.7</c:v>
                </c:pt>
                <c:pt idx="1">
                  <c:v>5</c:v>
                </c:pt>
                <c:pt idx="2">
                  <c:v>6.2</c:v>
                </c:pt>
                <c:pt idx="3">
                  <c:v>7.5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11CA-4C2B-88D2-F2607031C3B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92736336"/>
        <c:axId val="392739616"/>
      </c:barChart>
      <c:catAx>
        <c:axId val="3927363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2739616"/>
        <c:crosses val="autoZero"/>
        <c:auto val="1"/>
        <c:lblAlgn val="ctr"/>
        <c:lblOffset val="100"/>
        <c:noMultiLvlLbl val="0"/>
      </c:catAx>
      <c:valAx>
        <c:axId val="3927396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27363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1.4331059057753077E-2"/>
          <c:y val="1.4914445981368402E-2"/>
          <c:w val="0.9212971030615531"/>
          <c:h val="0.6695324779205164"/>
        </c:manualLayout>
      </c:layout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2017</c:v>
                </c:pt>
              </c:strCache>
            </c:strRef>
          </c:tx>
          <c:spPr>
            <a:ln w="25400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4"/>
            <c:spPr>
              <a:solidFill>
                <a:srgbClr val="0070C0"/>
              </a:solidFill>
              <a:ln w="50800">
                <a:solidFill>
                  <a:schemeClr val="accent1"/>
                </a:solidFill>
              </a:ln>
              <a:effectLst/>
            </c:spPr>
          </c:marker>
          <c:dLbls>
            <c:dLbl>
              <c:idx val="0"/>
              <c:layout>
                <c:manualLayout>
                  <c:x val="-3.3086068452830859E-2"/>
                  <c:y val="1.4657447879119719E-3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F71B-4A6F-9EF6-B62E72EEF51E}"/>
                </c:ext>
              </c:extLst>
            </c:dLbl>
            <c:dLbl>
              <c:idx val="1"/>
              <c:layout>
                <c:manualLayout>
                  <c:x val="4.693419827884837E-3"/>
                  <c:y val="1.6879710366969065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F71B-4A6F-9EF6-B62E72EEF51E}"/>
                </c:ext>
              </c:extLst>
            </c:dLbl>
            <c:dLbl>
              <c:idx val="2"/>
              <c:layout>
                <c:manualLayout>
                  <c:x val="-1.7509984404938731E-2"/>
                  <c:y val="3.7657835107230669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F71B-4A6F-9EF6-B62E72EEF51E}"/>
                </c:ext>
              </c:extLst>
            </c:dLbl>
            <c:dLbl>
              <c:idx val="3"/>
              <c:layout>
                <c:manualLayout>
                  <c:x val="-6.8557244838205007E-3"/>
                  <c:y val="-3.9530911563085858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F71B-4A6F-9EF6-B62E72EEF51E}"/>
                </c:ext>
              </c:extLst>
            </c:dLbl>
            <c:dLbl>
              <c:idx val="4"/>
              <c:layout>
                <c:manualLayout>
                  <c:x val="-2.7309097095444223E-2"/>
                  <c:y val="-3.5703063154881219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F71B-4A6F-9EF6-B62E72EEF51E}"/>
                </c:ext>
              </c:extLst>
            </c:dLbl>
            <c:dLbl>
              <c:idx val="8"/>
              <c:layout>
                <c:manualLayout>
                  <c:x val="-1.9680292615547868E-2"/>
                  <c:y val="3.0451332245785646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F71B-4A6F-9EF6-B62E72EEF51E}"/>
                </c:ext>
              </c:extLst>
            </c:dLbl>
            <c:numFmt formatCode="#,##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0">
                <a:spAutoFit/>
              </a:bodyPr>
              <a:lstStyle/>
              <a:p>
                <a:pPr algn="ctr">
                  <a:defRPr lang="en-US" sz="1000" b="1" i="0" u="none" strike="noStrike" kern="1200" baseline="0">
                    <a:solidFill>
                      <a:schemeClr val="tx2">
                        <a:lumMod val="40000"/>
                        <a:lumOff val="60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Sheet1!$A$2:$A$13</c:f>
              <c:strCache>
                <c:ptCount val="12"/>
                <c:pt idx="0">
                  <c:v>Ene</c:v>
                </c:pt>
                <c:pt idx="1">
                  <c:v>Feb</c:v>
                </c:pt>
                <c:pt idx="2">
                  <c:v>Mar</c:v>
                </c:pt>
                <c:pt idx="3">
                  <c:v>Abr</c:v>
                </c:pt>
                <c:pt idx="4">
                  <c:v>May</c:v>
                </c:pt>
                <c:pt idx="5">
                  <c:v>Jun</c:v>
                </c:pt>
                <c:pt idx="6">
                  <c:v>Jul</c:v>
                </c:pt>
                <c:pt idx="7">
                  <c:v>Ago</c:v>
                </c:pt>
                <c:pt idx="8">
                  <c:v>Sep</c:v>
                </c:pt>
                <c:pt idx="9">
                  <c:v>Oct</c:v>
                </c:pt>
                <c:pt idx="10">
                  <c:v>Nov</c:v>
                </c:pt>
                <c:pt idx="11">
                  <c:v>Dic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2.5</c:v>
                </c:pt>
                <c:pt idx="1">
                  <c:v>1.4</c:v>
                </c:pt>
                <c:pt idx="2">
                  <c:v>10.7</c:v>
                </c:pt>
                <c:pt idx="3">
                  <c:v>3.9</c:v>
                </c:pt>
                <c:pt idx="4">
                  <c:v>4</c:v>
                </c:pt>
                <c:pt idx="5">
                  <c:v>5.6</c:v>
                </c:pt>
                <c:pt idx="6">
                  <c:v>5.7</c:v>
                </c:pt>
                <c:pt idx="7">
                  <c:v>5.2</c:v>
                </c:pt>
                <c:pt idx="8">
                  <c:v>11.3</c:v>
                </c:pt>
                <c:pt idx="9">
                  <c:v>8.6</c:v>
                </c:pt>
                <c:pt idx="10">
                  <c:v>7.7</c:v>
                </c:pt>
                <c:pt idx="11">
                  <c:v>4.5999999999999996</c:v>
                </c:pt>
              </c:numCache>
            </c:numRef>
          </c:val>
          <c:smooth val="1"/>
          <c:extLst>
            <c:ext xmlns:c16="http://schemas.microsoft.com/office/drawing/2014/chart" uri="{C3380CC4-5D6E-409C-BE32-E72D297353CC}">
              <c16:uniqueId val="{00000005-F71B-4A6F-9EF6-B62E72EEF51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2018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circle"/>
            <c:size val="6"/>
            <c:spPr>
              <a:solidFill>
                <a:schemeClr val="accent2"/>
              </a:solidFill>
              <a:ln w="9525">
                <a:solidFill>
                  <a:schemeClr val="accent2"/>
                </a:solidFill>
              </a:ln>
              <a:effectLst/>
            </c:spPr>
          </c:marker>
          <c:dLbls>
            <c:dLbl>
              <c:idx val="3"/>
              <c:layout>
                <c:manualLayout>
                  <c:x val="-2.0145054825749891E-2"/>
                  <c:y val="-3.9895818114093803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F71B-4A6F-9EF6-B62E72EEF51E}"/>
                </c:ext>
              </c:extLst>
            </c:dLbl>
            <c:dLbl>
              <c:idx val="4"/>
              <c:layout>
                <c:manualLayout>
                  <c:x val="-1.1598017470513342E-2"/>
                  <c:y val="-2.8350705268933286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F71B-4A6F-9EF6-B62E72EEF51E}"/>
                </c:ext>
              </c:extLst>
            </c:dLbl>
            <c:dLbl>
              <c:idx val="10"/>
              <c:layout>
                <c:manualLayout>
                  <c:x val="-1.0645728293184765E-2"/>
                  <c:y val="-3.6909280175409655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F71B-4A6F-9EF6-B62E72EEF51E}"/>
                </c:ext>
              </c:extLst>
            </c:dLbl>
            <c:numFmt formatCode="#,##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0">
                <a:spAutoFit/>
              </a:bodyPr>
              <a:lstStyle/>
              <a:p>
                <a:pPr algn="ctr">
                  <a:defRPr lang="en-US" sz="1000" b="1" i="0" u="none" strike="noStrike" kern="1200" baseline="0">
                    <a:solidFill>
                      <a:srgbClr val="002060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Sheet1!$A$2:$A$13</c:f>
              <c:strCache>
                <c:ptCount val="12"/>
                <c:pt idx="0">
                  <c:v>Ene</c:v>
                </c:pt>
                <c:pt idx="1">
                  <c:v>Feb</c:v>
                </c:pt>
                <c:pt idx="2">
                  <c:v>Mar</c:v>
                </c:pt>
                <c:pt idx="3">
                  <c:v>Abr</c:v>
                </c:pt>
                <c:pt idx="4">
                  <c:v>May</c:v>
                </c:pt>
                <c:pt idx="5">
                  <c:v>Jun</c:v>
                </c:pt>
                <c:pt idx="6">
                  <c:v>Jul</c:v>
                </c:pt>
                <c:pt idx="7">
                  <c:v>Ago</c:v>
                </c:pt>
                <c:pt idx="8">
                  <c:v>Sep</c:v>
                </c:pt>
                <c:pt idx="9">
                  <c:v>Oct</c:v>
                </c:pt>
                <c:pt idx="10">
                  <c:v>Nov</c:v>
                </c:pt>
                <c:pt idx="11">
                  <c:v>Dic</c:v>
                </c:pt>
              </c:strCache>
            </c:strRef>
          </c:cat>
          <c:val>
            <c:numRef>
              <c:f>Sheet1!$C$2:$C$13</c:f>
              <c:numCache>
                <c:formatCode>General</c:formatCode>
                <c:ptCount val="12"/>
                <c:pt idx="0">
                  <c:v>10.9</c:v>
                </c:pt>
                <c:pt idx="1">
                  <c:v>5.3</c:v>
                </c:pt>
                <c:pt idx="2">
                  <c:v>12.8</c:v>
                </c:pt>
                <c:pt idx="3">
                  <c:v>25.5</c:v>
                </c:pt>
                <c:pt idx="4">
                  <c:v>16.2</c:v>
                </c:pt>
                <c:pt idx="5">
                  <c:v>8.6999999999999993</c:v>
                </c:pt>
                <c:pt idx="6">
                  <c:v>21.9</c:v>
                </c:pt>
                <c:pt idx="7">
                  <c:v>32.9</c:v>
                </c:pt>
                <c:pt idx="8">
                  <c:v>14</c:v>
                </c:pt>
                <c:pt idx="9">
                  <c:v>51.6</c:v>
                </c:pt>
                <c:pt idx="10">
                  <c:v>15.9</c:v>
                </c:pt>
                <c:pt idx="11">
                  <c:v>30.3</c:v>
                </c:pt>
              </c:numCache>
            </c:numRef>
          </c:val>
          <c:smooth val="1"/>
          <c:extLst>
            <c:ext xmlns:c16="http://schemas.microsoft.com/office/drawing/2014/chart" uri="{C3380CC4-5D6E-409C-BE32-E72D297353CC}">
              <c16:uniqueId val="{00000008-F71B-4A6F-9EF6-B62E72EEF51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65841920"/>
        <c:axId val="165840384"/>
      </c:lineChart>
      <c:valAx>
        <c:axId val="165840384"/>
        <c:scaling>
          <c:orientation val="minMax"/>
        </c:scaling>
        <c:delete val="0"/>
        <c:axPos val="r"/>
        <c:majorGridlines>
          <c:spPr>
            <a:ln w="9525" cap="flat" cmpd="sng" algn="ctr">
              <a:noFill/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5841920"/>
        <c:crosses val="max"/>
        <c:crossBetween val="between"/>
        <c:majorUnit val="10"/>
      </c:valAx>
      <c:catAx>
        <c:axId val="1658419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5840384"/>
        <c:crosses val="autoZero"/>
        <c:auto val="1"/>
        <c:lblAlgn val="ctr"/>
        <c:lblOffset val="100"/>
        <c:noMultiLvlLbl val="0"/>
      </c:cat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2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3.0555555555555555E-2"/>
          <c:y val="5.0925925925925923E-2"/>
          <c:w val="0.93888888888888888"/>
          <c:h val="0.79637135459257458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Contrabando!$B$3</c:f>
              <c:strCache>
                <c:ptCount val="1"/>
                <c:pt idx="0">
                  <c:v>Prod + Imp (un.)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dLbl>
              <c:idx val="1"/>
              <c:layout>
                <c:manualLayout>
                  <c:x val="-2.7777777777778286E-3"/>
                  <c:y val="1.388888888888888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3761-4037-99BF-FA393D74DF3D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0" i="0" u="none" strike="noStrike" kern="1200" baseline="0">
                    <a:solidFill>
                      <a:schemeClr val="dk1">
                        <a:lumMod val="75000"/>
                        <a:lumOff val="25000"/>
                      </a:schemeClr>
                    </a:solidFill>
                    <a:latin typeface="Montserrat" panose="00000500000000000000" pitchFamily="2" charset="0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dk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Contrabando!$C$2:$E$2</c:f>
              <c:strCache>
                <c:ptCount val="3"/>
                <c:pt idx="0">
                  <c:v>2016</c:v>
                </c:pt>
                <c:pt idx="1">
                  <c:v>2017</c:v>
                </c:pt>
                <c:pt idx="2">
                  <c:v>2018*</c:v>
                </c:pt>
              </c:strCache>
            </c:strRef>
          </c:cat>
          <c:val>
            <c:numRef>
              <c:f>Contrabando!$C$3:$E$3</c:f>
              <c:numCache>
                <c:formatCode>#,##0</c:formatCode>
                <c:ptCount val="3"/>
                <c:pt idx="0">
                  <c:v>9425623</c:v>
                </c:pt>
                <c:pt idx="1">
                  <c:v>11106144</c:v>
                </c:pt>
                <c:pt idx="2">
                  <c:v>8024562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761-4037-99BF-FA393D74DF3D}"/>
            </c:ext>
          </c:extLst>
        </c:ser>
        <c:ser>
          <c:idx val="1"/>
          <c:order val="1"/>
          <c:tx>
            <c:strRef>
              <c:f>Contrabando!$B$4</c:f>
              <c:strCache>
                <c:ptCount val="1"/>
                <c:pt idx="0">
                  <c:v>Contrabando (un.)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0" i="0" u="none" strike="noStrike" kern="1200" baseline="0">
                    <a:solidFill>
                      <a:schemeClr val="dk1">
                        <a:lumMod val="75000"/>
                        <a:lumOff val="25000"/>
                      </a:schemeClr>
                    </a:solidFill>
                    <a:latin typeface="Montserrat" panose="00000500000000000000" pitchFamily="2" charset="0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dk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Contrabando!$C$2:$E$2</c:f>
              <c:strCache>
                <c:ptCount val="3"/>
                <c:pt idx="0">
                  <c:v>2016</c:v>
                </c:pt>
                <c:pt idx="1">
                  <c:v>2017</c:v>
                </c:pt>
                <c:pt idx="2">
                  <c:v>2018*</c:v>
                </c:pt>
              </c:strCache>
            </c:strRef>
          </c:cat>
          <c:val>
            <c:numRef>
              <c:f>Contrabando!$C$4:$E$4</c:f>
              <c:numCache>
                <c:formatCode>#,##0</c:formatCode>
                <c:ptCount val="3"/>
                <c:pt idx="0">
                  <c:v>2275829</c:v>
                </c:pt>
                <c:pt idx="1">
                  <c:v>2810311</c:v>
                </c:pt>
                <c:pt idx="2">
                  <c:v>1236004.1184475452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3761-4037-99BF-FA393D74DF3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435312584"/>
        <c:axId val="435306312"/>
      </c:barChart>
      <c:catAx>
        <c:axId val="435312584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dk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dk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cap="none" spc="0" normalizeH="0" baseline="0">
                <a:solidFill>
                  <a:schemeClr val="dk1">
                    <a:lumMod val="65000"/>
                    <a:lumOff val="35000"/>
                  </a:schemeClr>
                </a:solidFill>
                <a:latin typeface="Montserrat" panose="00000500000000000000" pitchFamily="2" charset="0"/>
                <a:ea typeface="+mn-ea"/>
                <a:cs typeface="+mn-cs"/>
              </a:defRPr>
            </a:pPr>
            <a:endParaRPr lang="en-US"/>
          </a:p>
        </c:txPr>
        <c:crossAx val="435306312"/>
        <c:crosses val="autoZero"/>
        <c:auto val="1"/>
        <c:lblAlgn val="ctr"/>
        <c:lblOffset val="100"/>
        <c:noMultiLvlLbl val="0"/>
      </c:catAx>
      <c:valAx>
        <c:axId val="435306312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dk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1"/>
        <c:majorTickMark val="none"/>
        <c:minorTickMark val="none"/>
        <c:tickLblPos val="nextTo"/>
        <c:crossAx val="435312584"/>
        <c:crosses val="autoZero"/>
        <c:crossBetween val="between"/>
      </c:valAx>
      <c:spPr>
        <a:pattFill prst="ltDnDiag">
          <a:fgClr>
            <a:schemeClr val="dk1">
              <a:lumMod val="15000"/>
              <a:lumOff val="85000"/>
            </a:schemeClr>
          </a:fgClr>
          <a:bgClr>
            <a:schemeClr val="lt1"/>
          </a:bgClr>
        </a:pattFill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dk1">
                  <a:lumMod val="65000"/>
                  <a:lumOff val="35000"/>
                </a:schemeClr>
              </a:solidFill>
              <a:latin typeface="Montserrat" panose="00000500000000000000" pitchFamily="2" charset="0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solidFill>
      <a:schemeClr val="lt1"/>
    </a:solidFill>
    <a:ln w="9525" cap="flat" cmpd="sng" algn="ctr">
      <a:solidFill>
        <a:schemeClr val="dk1">
          <a:lumMod val="15000"/>
          <a:lumOff val="85000"/>
        </a:schemeClr>
      </a:solidFill>
      <a:round/>
    </a:ln>
    <a:effectLst/>
  </c:spPr>
  <c:txPr>
    <a:bodyPr/>
    <a:lstStyle/>
    <a:p>
      <a:pPr>
        <a:defRPr>
          <a:latin typeface="Montserrat" panose="00000500000000000000" pitchFamily="2" charset="0"/>
        </a:defRPr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200" b="1" i="0" u="none" strike="noStrike" kern="1200" cap="none" spc="0" normalizeH="0" baseline="0">
                <a:solidFill>
                  <a:schemeClr val="dk1">
                    <a:lumMod val="50000"/>
                    <a:lumOff val="50000"/>
                  </a:schemeClr>
                </a:solidFill>
                <a:latin typeface="Montserrat" panose="00000500000000000000" pitchFamily="2" charset="0"/>
                <a:ea typeface="+mj-ea"/>
                <a:cs typeface="+mj-cs"/>
              </a:defRPr>
            </a:pPr>
            <a:r>
              <a:rPr lang="es-AR" sz="1200"/>
              <a:t>CONTRABANDO DE CELULARES 2017 VS 2018*, EN UNIDADES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1" i="0" u="none" strike="noStrike" kern="1200" cap="none" spc="0" normalizeH="0" baseline="0">
              <a:solidFill>
                <a:schemeClr val="dk1">
                  <a:lumMod val="50000"/>
                  <a:lumOff val="50000"/>
                </a:schemeClr>
              </a:solidFill>
              <a:latin typeface="Montserrat" panose="00000500000000000000" pitchFamily="2" charset="0"/>
              <a:ea typeface="+mj-ea"/>
              <a:cs typeface="+mj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8.714927194610228E-2"/>
          <c:y val="0.11080876795162509"/>
          <c:w val="0.84497089456174668"/>
          <c:h val="0.67492325364091388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'2017 vs 2018'!$A$19</c:f>
              <c:strCache>
                <c:ptCount val="1"/>
                <c:pt idx="0">
                  <c:v>2017</c:v>
                </c:pt>
              </c:strCache>
            </c:strRef>
          </c:tx>
          <c:spPr>
            <a:solidFill>
              <a:schemeClr val="bg1">
                <a:lumMod val="75000"/>
              </a:schemeClr>
            </a:solidFill>
            <a:ln>
              <a:noFill/>
            </a:ln>
            <a:effectLst/>
          </c:spPr>
          <c:invertIfNegative val="0"/>
          <c:dPt>
            <c:idx val="12"/>
            <c:invertIfNegative val="0"/>
            <c:bubble3D val="0"/>
            <c:spPr>
              <a:solidFill>
                <a:schemeClr val="bg1">
                  <a:lumMod val="75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D684-4905-B7FD-81372826AC03}"/>
              </c:ext>
            </c:extLst>
          </c:dPt>
          <c:cat>
            <c:strRef>
              <c:f>'2017 vs 2018'!$B$18:$N$18</c:f>
              <c:strCache>
                <c:ptCount val="13"/>
                <c:pt idx="0">
                  <c:v>Enero</c:v>
                </c:pt>
                <c:pt idx="1">
                  <c:v>Febrero</c:v>
                </c:pt>
                <c:pt idx="2">
                  <c:v>Marzo</c:v>
                </c:pt>
                <c:pt idx="3">
                  <c:v>Abril</c:v>
                </c:pt>
                <c:pt idx="4">
                  <c:v>Mayo</c:v>
                </c:pt>
                <c:pt idx="5">
                  <c:v>Junio</c:v>
                </c:pt>
                <c:pt idx="6">
                  <c:v>Julio</c:v>
                </c:pt>
                <c:pt idx="7">
                  <c:v>Agosto</c:v>
                </c:pt>
                <c:pt idx="8">
                  <c:v>Septiembre</c:v>
                </c:pt>
                <c:pt idx="9">
                  <c:v>Octubre</c:v>
                </c:pt>
                <c:pt idx="10">
                  <c:v>Noviembre</c:v>
                </c:pt>
                <c:pt idx="11">
                  <c:v>Diciembre</c:v>
                </c:pt>
                <c:pt idx="12">
                  <c:v>Promedio</c:v>
                </c:pt>
              </c:strCache>
            </c:strRef>
          </c:cat>
          <c:val>
            <c:numRef>
              <c:f>'2017 vs 2018'!$B$19:$N$19</c:f>
              <c:numCache>
                <c:formatCode>#,##0</c:formatCode>
                <c:ptCount val="13"/>
                <c:pt idx="0">
                  <c:v>198310</c:v>
                </c:pt>
                <c:pt idx="1">
                  <c:v>207778</c:v>
                </c:pt>
                <c:pt idx="2">
                  <c:v>256371</c:v>
                </c:pt>
                <c:pt idx="3">
                  <c:v>209181</c:v>
                </c:pt>
                <c:pt idx="4">
                  <c:v>222435</c:v>
                </c:pt>
                <c:pt idx="5">
                  <c:v>269307</c:v>
                </c:pt>
                <c:pt idx="6">
                  <c:v>238592</c:v>
                </c:pt>
                <c:pt idx="7">
                  <c:v>266069</c:v>
                </c:pt>
                <c:pt idx="8">
                  <c:v>213368</c:v>
                </c:pt>
                <c:pt idx="9">
                  <c:v>273284</c:v>
                </c:pt>
                <c:pt idx="10">
                  <c:v>199409</c:v>
                </c:pt>
                <c:pt idx="11">
                  <c:v>256207</c:v>
                </c:pt>
                <c:pt idx="12">
                  <c:v>232191.27272727274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D684-4905-B7FD-81372826AC03}"/>
            </c:ext>
          </c:extLst>
        </c:ser>
        <c:ser>
          <c:idx val="1"/>
          <c:order val="1"/>
          <c:tx>
            <c:strRef>
              <c:f>'2017 vs 2018'!$A$20</c:f>
              <c:strCache>
                <c:ptCount val="1"/>
                <c:pt idx="0">
                  <c:v>2018</c:v>
                </c:pt>
              </c:strCache>
            </c:strRef>
          </c:tx>
          <c:spPr>
            <a:solidFill>
              <a:srgbClr val="F60000"/>
            </a:solidFill>
            <a:ln>
              <a:noFill/>
            </a:ln>
            <a:effectLst/>
          </c:spPr>
          <c:invertIfNegative val="0"/>
          <c:dPt>
            <c:idx val="12"/>
            <c:invertIfNegative val="0"/>
            <c:bubble3D val="0"/>
            <c:spPr>
              <a:solidFill>
                <a:srgbClr val="F60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4-D684-4905-B7FD-81372826AC03}"/>
              </c:ext>
            </c:extLst>
          </c:dPt>
          <c:cat>
            <c:strRef>
              <c:f>'2017 vs 2018'!$B$18:$N$18</c:f>
              <c:strCache>
                <c:ptCount val="13"/>
                <c:pt idx="0">
                  <c:v>Enero</c:v>
                </c:pt>
                <c:pt idx="1">
                  <c:v>Febrero</c:v>
                </c:pt>
                <c:pt idx="2">
                  <c:v>Marzo</c:v>
                </c:pt>
                <c:pt idx="3">
                  <c:v>Abril</c:v>
                </c:pt>
                <c:pt idx="4">
                  <c:v>Mayo</c:v>
                </c:pt>
                <c:pt idx="5">
                  <c:v>Junio</c:v>
                </c:pt>
                <c:pt idx="6">
                  <c:v>Julio</c:v>
                </c:pt>
                <c:pt idx="7">
                  <c:v>Agosto</c:v>
                </c:pt>
                <c:pt idx="8">
                  <c:v>Septiembre</c:v>
                </c:pt>
                <c:pt idx="9">
                  <c:v>Octubre</c:v>
                </c:pt>
                <c:pt idx="10">
                  <c:v>Noviembre</c:v>
                </c:pt>
                <c:pt idx="11">
                  <c:v>Diciembre</c:v>
                </c:pt>
                <c:pt idx="12">
                  <c:v>Promedio</c:v>
                </c:pt>
              </c:strCache>
            </c:strRef>
          </c:cat>
          <c:val>
            <c:numRef>
              <c:f>'2017 vs 2018'!$B$20:$N$20</c:f>
              <c:numCache>
                <c:formatCode>#,##0</c:formatCode>
                <c:ptCount val="13"/>
                <c:pt idx="0">
                  <c:v>160266</c:v>
                </c:pt>
                <c:pt idx="1">
                  <c:v>146586</c:v>
                </c:pt>
                <c:pt idx="2">
                  <c:v>153682</c:v>
                </c:pt>
                <c:pt idx="3">
                  <c:v>128558</c:v>
                </c:pt>
                <c:pt idx="4">
                  <c:v>124555</c:v>
                </c:pt>
                <c:pt idx="5">
                  <c:v>105610</c:v>
                </c:pt>
                <c:pt idx="6">
                  <c:v>100794</c:v>
                </c:pt>
                <c:pt idx="7">
                  <c:v>111564</c:v>
                </c:pt>
                <c:pt idx="8">
                  <c:v>56168</c:v>
                </c:pt>
                <c:pt idx="9">
                  <c:v>72896.302012224594</c:v>
                </c:pt>
                <c:pt idx="10">
                  <c:v>75324.81643532055</c:v>
                </c:pt>
                <c:pt idx="12">
                  <c:v>112364.01076795865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D684-4905-B7FD-81372826AC0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overlap val="-27"/>
        <c:axId val="316735432"/>
        <c:axId val="316737392"/>
      </c:barChart>
      <c:lineChart>
        <c:grouping val="standard"/>
        <c:varyColors val="0"/>
        <c:ser>
          <c:idx val="2"/>
          <c:order val="2"/>
          <c:tx>
            <c:strRef>
              <c:f>'2017 vs 2018'!$A$21</c:f>
              <c:strCache>
                <c:ptCount val="1"/>
                <c:pt idx="0">
                  <c:v>% Var. interanual</c:v>
                </c:pt>
              </c:strCache>
            </c:strRef>
          </c:tx>
          <c:spPr>
            <a:ln w="19050" cap="rnd">
              <a:solidFill>
                <a:srgbClr val="FFC000"/>
              </a:solidFill>
              <a:prstDash val="sysDot"/>
              <a:round/>
            </a:ln>
            <a:effectLst/>
          </c:spPr>
          <c:marker>
            <c:symbol val="circle"/>
            <c:size val="4"/>
            <c:spPr>
              <a:solidFill>
                <a:srgbClr val="FFC000"/>
              </a:solidFill>
              <a:ln w="38100">
                <a:solidFill>
                  <a:srgbClr val="FFC000"/>
                </a:solidFill>
                <a:prstDash val="sysDot"/>
                <a:round/>
              </a:ln>
              <a:effectLst/>
            </c:spPr>
          </c:marker>
          <c:dLbls>
            <c:dLbl>
              <c:idx val="0"/>
              <c:layout>
                <c:manualLayout>
                  <c:x val="-6.4797916503250327E-2"/>
                  <c:y val="-1.7211091187858945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D684-4905-B7FD-81372826AC03}"/>
                </c:ext>
              </c:extLst>
            </c:dLbl>
            <c:dLbl>
              <c:idx val="1"/>
              <c:layout>
                <c:manualLayout>
                  <c:x val="-5.2593493865535849E-2"/>
                  <c:y val="1.909253917517736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D684-4905-B7FD-81372826AC03}"/>
                </c:ext>
              </c:extLst>
            </c:dLbl>
            <c:dLbl>
              <c:idx val="2"/>
              <c:layout>
                <c:manualLayout>
                  <c:x val="-5.411904669525016E-2"/>
                  <c:y val="2.5693199241183962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D684-4905-B7FD-81372826AC03}"/>
                </c:ext>
              </c:extLst>
            </c:dLbl>
            <c:dLbl>
              <c:idx val="3"/>
              <c:layout>
                <c:manualLayout>
                  <c:x val="-5.5644599524964471E-2"/>
                  <c:y val="-4.6914061484888643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D684-4905-B7FD-81372826AC03}"/>
                </c:ext>
              </c:extLst>
            </c:dLbl>
            <c:dLbl>
              <c:idx val="4"/>
              <c:layout>
                <c:manualLayout>
                  <c:x val="-5.1067941035821539E-2"/>
                  <c:y val="-4.6914061484888706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D684-4905-B7FD-81372826AC03}"/>
                </c:ext>
              </c:extLst>
            </c:dLbl>
            <c:dLbl>
              <c:idx val="5"/>
              <c:layout>
                <c:manualLayout>
                  <c:x val="-5.5644599524964526E-2"/>
                  <c:y val="1.9092539175177361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D684-4905-B7FD-81372826AC03}"/>
                </c:ext>
              </c:extLst>
            </c:dLbl>
            <c:spPr>
              <a:solidFill>
                <a:srgbClr val="FFC000"/>
              </a:solidFill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1" i="0" u="none" strike="noStrike" kern="1200" baseline="0">
                    <a:solidFill>
                      <a:schemeClr val="tx1"/>
                    </a:solidFill>
                    <a:latin typeface="Montserrat" panose="00000500000000000000" pitchFamily="2" charset="0"/>
                    <a:ea typeface="+mn-ea"/>
                    <a:cs typeface="+mn-cs"/>
                  </a:defRPr>
                </a:pPr>
                <a:endParaRPr lang="en-US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dk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'2017 vs 2018'!$B$18:$N$18</c:f>
              <c:strCache>
                <c:ptCount val="13"/>
                <c:pt idx="0">
                  <c:v>Enero</c:v>
                </c:pt>
                <c:pt idx="1">
                  <c:v>Febrero</c:v>
                </c:pt>
                <c:pt idx="2">
                  <c:v>Marzo</c:v>
                </c:pt>
                <c:pt idx="3">
                  <c:v>Abril</c:v>
                </c:pt>
                <c:pt idx="4">
                  <c:v>Mayo</c:v>
                </c:pt>
                <c:pt idx="5">
                  <c:v>Junio</c:v>
                </c:pt>
                <c:pt idx="6">
                  <c:v>Julio</c:v>
                </c:pt>
                <c:pt idx="7">
                  <c:v>Agosto</c:v>
                </c:pt>
                <c:pt idx="8">
                  <c:v>Septiembre</c:v>
                </c:pt>
                <c:pt idx="9">
                  <c:v>Octubre</c:v>
                </c:pt>
                <c:pt idx="10">
                  <c:v>Noviembre</c:v>
                </c:pt>
                <c:pt idx="11">
                  <c:v>Diciembre</c:v>
                </c:pt>
                <c:pt idx="12">
                  <c:v>Promedio</c:v>
                </c:pt>
              </c:strCache>
            </c:strRef>
          </c:cat>
          <c:val>
            <c:numRef>
              <c:f>'2017 vs 2018'!$B$21:$N$21</c:f>
              <c:numCache>
                <c:formatCode>0.0%</c:formatCode>
                <c:ptCount val="13"/>
                <c:pt idx="0">
                  <c:v>-0.19184105693106757</c:v>
                </c:pt>
                <c:pt idx="1">
                  <c:v>-0.29450663689129741</c:v>
                </c:pt>
                <c:pt idx="2">
                  <c:v>-0.40054842396370882</c:v>
                </c:pt>
                <c:pt idx="3">
                  <c:v>-0.38542219417633528</c:v>
                </c:pt>
                <c:pt idx="4">
                  <c:v>-0.44003866298019645</c:v>
                </c:pt>
                <c:pt idx="5">
                  <c:v>-0.60784532151039516</c:v>
                </c:pt>
                <c:pt idx="6">
                  <c:v>-0.57754660675965663</c:v>
                </c:pt>
                <c:pt idx="7">
                  <c:v>-0.58069523319139016</c:v>
                </c:pt>
                <c:pt idx="8">
                  <c:v>-0.73675527726744405</c:v>
                </c:pt>
                <c:pt idx="9">
                  <c:v>-0.73325806848470965</c:v>
                </c:pt>
                <c:pt idx="10">
                  <c:v>-0.62225969522278057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C-D684-4905-B7FD-81372826AC03}"/>
            </c:ext>
          </c:extLst>
        </c:ser>
        <c:ser>
          <c:idx val="3"/>
          <c:order val="3"/>
          <c:tx>
            <c:strRef>
              <c:f>'2017 vs 2018'!$A$22</c:f>
              <c:strCache>
                <c:ptCount val="1"/>
                <c:pt idx="0">
                  <c:v>Deval.acum. (%)</c:v>
                </c:pt>
              </c:strCache>
            </c:strRef>
          </c:tx>
          <c:spPr>
            <a:ln w="12700" cap="rnd">
              <a:solidFill>
                <a:srgbClr val="00B050"/>
              </a:solidFill>
              <a:round/>
            </a:ln>
            <a:effectLst/>
          </c:spPr>
          <c:marker>
            <c:symbol val="circle"/>
            <c:size val="4"/>
            <c:spPr>
              <a:solidFill>
                <a:schemeClr val="lt1"/>
              </a:solidFill>
              <a:ln w="15875">
                <a:solidFill>
                  <a:srgbClr val="00B050"/>
                </a:solidFill>
                <a:round/>
              </a:ln>
              <a:effectLst/>
            </c:spPr>
          </c:marker>
          <c:dLbls>
            <c:spPr>
              <a:solidFill>
                <a:srgbClr val="00B050"/>
              </a:solidFill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1" i="0" u="none" strike="noStrike" kern="1200" baseline="0">
                    <a:solidFill>
                      <a:schemeClr val="bg1"/>
                    </a:solidFill>
                    <a:latin typeface="Montserrat" panose="00000500000000000000" pitchFamily="2" charset="0"/>
                    <a:ea typeface="+mn-ea"/>
                    <a:cs typeface="+mn-cs"/>
                  </a:defRPr>
                </a:pPr>
                <a:endParaRPr lang="en-US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dk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'2017 vs 2018'!$B$18:$N$18</c:f>
              <c:strCache>
                <c:ptCount val="13"/>
                <c:pt idx="0">
                  <c:v>Enero</c:v>
                </c:pt>
                <c:pt idx="1">
                  <c:v>Febrero</c:v>
                </c:pt>
                <c:pt idx="2">
                  <c:v>Marzo</c:v>
                </c:pt>
                <c:pt idx="3">
                  <c:v>Abril</c:v>
                </c:pt>
                <c:pt idx="4">
                  <c:v>Mayo</c:v>
                </c:pt>
                <c:pt idx="5">
                  <c:v>Junio</c:v>
                </c:pt>
                <c:pt idx="6">
                  <c:v>Julio</c:v>
                </c:pt>
                <c:pt idx="7">
                  <c:v>Agosto</c:v>
                </c:pt>
                <c:pt idx="8">
                  <c:v>Septiembre</c:v>
                </c:pt>
                <c:pt idx="9">
                  <c:v>Octubre</c:v>
                </c:pt>
                <c:pt idx="10">
                  <c:v>Noviembre</c:v>
                </c:pt>
                <c:pt idx="11">
                  <c:v>Diciembre</c:v>
                </c:pt>
                <c:pt idx="12">
                  <c:v>Promedio</c:v>
                </c:pt>
              </c:strCache>
            </c:strRef>
          </c:cat>
          <c:val>
            <c:numRef>
              <c:f>'2017 vs 2018'!$B$22:$N$22</c:f>
              <c:numCache>
                <c:formatCode>0.0%</c:formatCode>
                <c:ptCount val="13"/>
                <c:pt idx="0">
                  <c:v>4.6782286329111196E-2</c:v>
                </c:pt>
                <c:pt idx="1">
                  <c:v>7.1417157588605534E-2</c:v>
                </c:pt>
                <c:pt idx="2">
                  <c:v>7.2924545386754136E-2</c:v>
                </c:pt>
                <c:pt idx="3">
                  <c:v>0.10213484462720118</c:v>
                </c:pt>
                <c:pt idx="4">
                  <c:v>0.3288182718837554</c:v>
                </c:pt>
                <c:pt idx="5">
                  <c:v>0.53730651638951321</c:v>
                </c:pt>
                <c:pt idx="6">
                  <c:v>0.45638695656805617</c:v>
                </c:pt>
                <c:pt idx="7">
                  <c:v>0.97744777407292982</c:v>
                </c:pt>
                <c:pt idx="8">
                  <c:v>1.1783458150014383</c:v>
                </c:pt>
                <c:pt idx="9">
                  <c:v>0.92800225841846784</c:v>
                </c:pt>
                <c:pt idx="10">
                  <c:v>1.0252101287937703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D-D684-4905-B7FD-81372826AC0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316737784"/>
        <c:axId val="316732688"/>
      </c:lineChart>
      <c:catAx>
        <c:axId val="316735432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dk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dk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cap="none" spc="0" normalizeH="0" baseline="0">
                <a:solidFill>
                  <a:schemeClr val="dk1">
                    <a:lumMod val="65000"/>
                    <a:lumOff val="35000"/>
                  </a:schemeClr>
                </a:solidFill>
                <a:latin typeface="Montserrat" panose="00000500000000000000" pitchFamily="2" charset="0"/>
                <a:ea typeface="+mn-ea"/>
                <a:cs typeface="+mn-cs"/>
              </a:defRPr>
            </a:pPr>
            <a:endParaRPr lang="en-US"/>
          </a:p>
        </c:txPr>
        <c:crossAx val="316737392"/>
        <c:crosses val="autoZero"/>
        <c:auto val="1"/>
        <c:lblAlgn val="ctr"/>
        <c:lblOffset val="100"/>
        <c:noMultiLvlLbl val="0"/>
      </c:catAx>
      <c:valAx>
        <c:axId val="3167373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dk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dk1">
                    <a:lumMod val="65000"/>
                    <a:lumOff val="35000"/>
                  </a:schemeClr>
                </a:solidFill>
                <a:latin typeface="Montserrat" panose="00000500000000000000" pitchFamily="2" charset="0"/>
                <a:ea typeface="+mn-ea"/>
                <a:cs typeface="+mn-cs"/>
              </a:defRPr>
            </a:pPr>
            <a:endParaRPr lang="en-US"/>
          </a:p>
        </c:txPr>
        <c:crossAx val="316735432"/>
        <c:crosses val="autoZero"/>
        <c:crossBetween val="between"/>
      </c:valAx>
      <c:valAx>
        <c:axId val="316732688"/>
        <c:scaling>
          <c:orientation val="minMax"/>
        </c:scaling>
        <c:delete val="0"/>
        <c:axPos val="r"/>
        <c:numFmt formatCode="0%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dk1">
                    <a:lumMod val="65000"/>
                    <a:lumOff val="35000"/>
                  </a:schemeClr>
                </a:solidFill>
                <a:latin typeface="Montserrat" panose="00000500000000000000" pitchFamily="2" charset="0"/>
                <a:ea typeface="+mn-ea"/>
                <a:cs typeface="+mn-cs"/>
              </a:defRPr>
            </a:pPr>
            <a:endParaRPr lang="en-US"/>
          </a:p>
        </c:txPr>
        <c:crossAx val="316737784"/>
        <c:crosses val="max"/>
        <c:crossBetween val="between"/>
      </c:valAx>
      <c:catAx>
        <c:axId val="316737784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316732688"/>
        <c:crosses val="autoZero"/>
        <c:auto val="1"/>
        <c:lblAlgn val="ctr"/>
        <c:lblOffset val="100"/>
        <c:noMultiLvlLbl val="0"/>
      </c:catAx>
      <c:spPr>
        <a:pattFill prst="ltDnDiag">
          <a:fgClr>
            <a:schemeClr val="dk1">
              <a:lumMod val="15000"/>
              <a:lumOff val="85000"/>
            </a:schemeClr>
          </a:fgClr>
          <a:bgClr>
            <a:schemeClr val="lt1"/>
          </a:bgClr>
        </a:pattFill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dk1">
                  <a:lumMod val="65000"/>
                  <a:lumOff val="35000"/>
                </a:schemeClr>
              </a:solidFill>
              <a:latin typeface="Montserrat" panose="00000500000000000000" pitchFamily="2" charset="0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solidFill>
      <a:schemeClr val="lt1"/>
    </a:solidFill>
    <a:ln w="9525" cap="flat" cmpd="sng" algn="ctr">
      <a:solidFill>
        <a:schemeClr val="dk1">
          <a:lumMod val="15000"/>
          <a:lumOff val="85000"/>
        </a:schemeClr>
      </a:solidFill>
      <a:round/>
    </a:ln>
    <a:effectLst/>
  </c:spPr>
  <c:txPr>
    <a:bodyPr/>
    <a:lstStyle/>
    <a:p>
      <a:pPr>
        <a:defRPr>
          <a:latin typeface="Montserrat" panose="00000500000000000000" pitchFamily="2" charset="0"/>
        </a:defRPr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100" b="1" i="0" u="none" strike="noStrike" kern="1200" cap="none" spc="0" normalizeH="0" baseline="0">
                <a:solidFill>
                  <a:schemeClr val="dk1">
                    <a:lumMod val="50000"/>
                    <a:lumOff val="50000"/>
                  </a:schemeClr>
                </a:solidFill>
                <a:latin typeface="Montserrat" panose="00000500000000000000" pitchFamily="2" charset="0"/>
                <a:ea typeface="+mj-ea"/>
                <a:cs typeface="+mj-cs"/>
              </a:defRPr>
            </a:pPr>
            <a:r>
              <a:rPr lang="es-AR" sz="1100"/>
              <a:t>Incautaciones celulares distribución por Fuerza, en unidades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00" b="1" i="0" u="none" strike="noStrike" kern="1200" cap="none" spc="0" normalizeH="0" baseline="0">
              <a:solidFill>
                <a:schemeClr val="dk1">
                  <a:lumMod val="50000"/>
                  <a:lumOff val="50000"/>
                </a:schemeClr>
              </a:solidFill>
              <a:latin typeface="Montserrat" panose="00000500000000000000" pitchFamily="2" charset="0"/>
              <a:ea typeface="+mj-ea"/>
              <a:cs typeface="+mj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1"/>
          <c:order val="0"/>
          <c:tx>
            <c:strRef>
              <c:f>'Incautaciones por fuerza'!$R$9</c:f>
              <c:strCache>
                <c:ptCount val="1"/>
                <c:pt idx="0">
                  <c:v>2018*</c:v>
                </c:pt>
              </c:strCache>
            </c:strRef>
          </c:tx>
          <c:spPr>
            <a:solidFill>
              <a:srgbClr val="FF000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dk1">
                        <a:lumMod val="75000"/>
                        <a:lumOff val="25000"/>
                      </a:schemeClr>
                    </a:solidFill>
                    <a:latin typeface="Montserrat" panose="00000500000000000000" pitchFamily="2" charset="0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dk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'Incautaciones por fuerza'!$Q$10:$Q$14</c:f>
              <c:strCache>
                <c:ptCount val="5"/>
                <c:pt idx="0">
                  <c:v>GNA</c:v>
                </c:pt>
                <c:pt idx="1">
                  <c:v>PFA</c:v>
                </c:pt>
                <c:pt idx="2">
                  <c:v>PSA</c:v>
                </c:pt>
                <c:pt idx="3">
                  <c:v>PNA</c:v>
                </c:pt>
                <c:pt idx="4">
                  <c:v>Total General</c:v>
                </c:pt>
              </c:strCache>
            </c:strRef>
          </c:cat>
          <c:val>
            <c:numRef>
              <c:f>'Incautaciones por fuerza'!$R$10:$R$14</c:f>
              <c:numCache>
                <c:formatCode>#,##0</c:formatCode>
                <c:ptCount val="5"/>
                <c:pt idx="0">
                  <c:v>21751</c:v>
                </c:pt>
                <c:pt idx="1">
                  <c:v>11358</c:v>
                </c:pt>
                <c:pt idx="2">
                  <c:v>386</c:v>
                </c:pt>
                <c:pt idx="3">
                  <c:v>112</c:v>
                </c:pt>
                <c:pt idx="4">
                  <c:v>33607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CF1-4B2D-A6D2-A1D518970643}"/>
            </c:ext>
          </c:extLst>
        </c:ser>
        <c:ser>
          <c:idx val="0"/>
          <c:order val="3"/>
          <c:tx>
            <c:strRef>
              <c:f>'Incautaciones por fuerza'!$U$9</c:f>
              <c:strCache>
                <c:ptCount val="1"/>
                <c:pt idx="0">
                  <c:v>2017*</c:v>
                </c:pt>
              </c:strCache>
            </c:strRef>
          </c:tx>
          <c:spPr>
            <a:solidFill>
              <a:schemeClr val="bg1">
                <a:lumMod val="75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dk1">
                        <a:lumMod val="75000"/>
                        <a:lumOff val="25000"/>
                      </a:schemeClr>
                    </a:solidFill>
                    <a:latin typeface="Montserrat" panose="00000500000000000000" pitchFamily="2" charset="0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dk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'Incautaciones por fuerza'!$Q$10:$Q$14</c:f>
              <c:strCache>
                <c:ptCount val="5"/>
                <c:pt idx="0">
                  <c:v>GNA</c:v>
                </c:pt>
                <c:pt idx="1">
                  <c:v>PFA</c:v>
                </c:pt>
                <c:pt idx="2">
                  <c:v>PSA</c:v>
                </c:pt>
                <c:pt idx="3">
                  <c:v>PNA</c:v>
                </c:pt>
                <c:pt idx="4">
                  <c:v>Total General</c:v>
                </c:pt>
              </c:strCache>
            </c:strRef>
          </c:cat>
          <c:val>
            <c:numRef>
              <c:f>'Incautaciones por fuerza'!$U$10:$U$14</c:f>
              <c:numCache>
                <c:formatCode>General</c:formatCode>
                <c:ptCount val="5"/>
                <c:pt idx="0">
                  <c:v>41830</c:v>
                </c:pt>
                <c:pt idx="1">
                  <c:v>7137</c:v>
                </c:pt>
                <c:pt idx="2">
                  <c:v>819</c:v>
                </c:pt>
                <c:pt idx="3">
                  <c:v>8750</c:v>
                </c:pt>
                <c:pt idx="4" formatCode="#,##0">
                  <c:v>58536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CF1-4B2D-A6D2-A1D51897064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67"/>
        <c:overlap val="-43"/>
        <c:axId val="316739744"/>
        <c:axId val="316733472"/>
        <c:extLst>
          <c:ext xmlns:c15="http://schemas.microsoft.com/office/drawing/2012/chart" uri="{02D57815-91ED-43cb-92C2-25804820EDAC}">
            <c15:filteredBarSeries>
              <c15:ser>
                <c:idx val="2"/>
                <c:order val="1"/>
                <c:tx>
                  <c:strRef>
                    <c:extLst>
                      <c:ext uri="{02D57815-91ED-43cb-92C2-25804820EDAC}">
                        <c15:formulaRef>
                          <c15:sqref>'Incautaciones por fuerza'!$S$9</c15:sqref>
                        </c15:formulaRef>
                      </c:ext>
                    </c:extLst>
                    <c:strCache>
                      <c:ptCount val="1"/>
                      <c:pt idx="0">
                        <c:v>%</c:v>
                      </c:pt>
                    </c:strCache>
                  </c:strRef>
                </c:tx>
                <c:spPr>
                  <a:solidFill>
                    <a:schemeClr val="accent3"/>
                  </a:solidFill>
                  <a:ln>
                    <a:noFill/>
                  </a:ln>
                  <a:effectLst/>
                </c:spPr>
                <c:invertIfNegative val="0"/>
                <c:cat>
                  <c:strRef>
                    <c:extLst>
                      <c:ext uri="{02D57815-91ED-43cb-92C2-25804820EDAC}">
                        <c15:formulaRef>
                          <c15:sqref>'Incautaciones por fuerza'!$Q$10:$Q$14</c15:sqref>
                        </c15:formulaRef>
                      </c:ext>
                    </c:extLst>
                    <c:strCache>
                      <c:ptCount val="5"/>
                      <c:pt idx="0">
                        <c:v>GNA</c:v>
                      </c:pt>
                      <c:pt idx="1">
                        <c:v>PFA</c:v>
                      </c:pt>
                      <c:pt idx="2">
                        <c:v>PSA</c:v>
                      </c:pt>
                      <c:pt idx="3">
                        <c:v>PNA</c:v>
                      </c:pt>
                      <c:pt idx="4">
                        <c:v>Total General</c:v>
                      </c:pt>
                    </c:strCache>
                  </c:strRef>
                </c:cat>
                <c:val>
                  <c:numRef>
                    <c:extLst>
                      <c:ext uri="{02D57815-91ED-43cb-92C2-25804820EDAC}">
                        <c15:formulaRef>
                          <c15:sqref>'Incautaciones por fuerza'!$S$10:$S$14</c15:sqref>
                        </c15:formulaRef>
                      </c:ext>
                    </c:extLst>
                    <c:numCache>
                      <c:formatCode>0%</c:formatCode>
                      <c:ptCount val="5"/>
                      <c:pt idx="0">
                        <c:v>0.64721635373582886</c:v>
                      </c:pt>
                      <c:pt idx="1">
                        <c:v>0.33796530484720444</c:v>
                      </c:pt>
                      <c:pt idx="2">
                        <c:v>1.1485702383432023E-2</c:v>
                      </c:pt>
                      <c:pt idx="3">
                        <c:v>3.3326390335346803E-3</c:v>
                      </c:pt>
                    </c:numCache>
                  </c:numRef>
                </c:val>
                <c:extLst>
                  <c:ext xmlns:c16="http://schemas.microsoft.com/office/drawing/2014/chart" uri="{C3380CC4-5D6E-409C-BE32-E72D297353CC}">
                    <c16:uniqueId val="{00000002-3CF1-4B2D-A6D2-A1D518970643}"/>
                  </c:ext>
                </c:extLst>
              </c15:ser>
            </c15:filteredBarSeries>
            <c15:filteredBarSeries>
              <c15:ser>
                <c:idx val="3"/>
                <c:order val="2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'Incautaciones por fuerza'!$T$9</c15:sqref>
                        </c15:formulaRef>
                      </c:ext>
                    </c:extLst>
                    <c:strCache>
                      <c:ptCount val="1"/>
                      <c:pt idx="0">
                        <c:v>% Acum</c:v>
                      </c:pt>
                    </c:strCache>
                  </c:strRef>
                </c:tx>
                <c:spPr>
                  <a:solidFill>
                    <a:schemeClr val="accent4"/>
                  </a:solidFill>
                  <a:ln>
                    <a:noFill/>
                  </a:ln>
                  <a:effectLst/>
                </c:spPr>
                <c:invertIfNegative val="0"/>
                <c:cat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'Incautaciones por fuerza'!$Q$10:$Q$14</c15:sqref>
                        </c15:formulaRef>
                      </c:ext>
                    </c:extLst>
                    <c:strCache>
                      <c:ptCount val="5"/>
                      <c:pt idx="0">
                        <c:v>GNA</c:v>
                      </c:pt>
                      <c:pt idx="1">
                        <c:v>PFA</c:v>
                      </c:pt>
                      <c:pt idx="2">
                        <c:v>PSA</c:v>
                      </c:pt>
                      <c:pt idx="3">
                        <c:v>PNA</c:v>
                      </c:pt>
                      <c:pt idx="4">
                        <c:v>Total General</c:v>
                      </c:pt>
                    </c:strCache>
                  </c:str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'Incautaciones por fuerza'!$T$10:$T$14</c15:sqref>
                        </c15:formulaRef>
                      </c:ext>
                    </c:extLst>
                    <c:numCache>
                      <c:formatCode>0%</c:formatCode>
                      <c:ptCount val="5"/>
                      <c:pt idx="0">
                        <c:v>0.64721635373582886</c:v>
                      </c:pt>
                      <c:pt idx="1">
                        <c:v>0.9851816585830333</c:v>
                      </c:pt>
                      <c:pt idx="2">
                        <c:v>0.99666736096646535</c:v>
                      </c:pt>
                      <c:pt idx="3">
                        <c:v>1</c:v>
                      </c:pt>
                    </c:numCache>
                  </c:numRef>
                </c:val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3-3CF1-4B2D-A6D2-A1D518970643}"/>
                  </c:ext>
                </c:extLst>
              </c15:ser>
            </c15:filteredBarSeries>
            <c15:filteredBarSeries>
              <c15:ser>
                <c:idx val="4"/>
                <c:order val="4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'Incautaciones por fuerza'!$V$9</c15:sqref>
                        </c15:formulaRef>
                      </c:ext>
                    </c:extLst>
                    <c:strCache>
                      <c:ptCount val="1"/>
                      <c:pt idx="0">
                        <c:v>%</c:v>
                      </c:pt>
                    </c:strCache>
                  </c:strRef>
                </c:tx>
                <c:spPr>
                  <a:solidFill>
                    <a:schemeClr val="accent5"/>
                  </a:solidFill>
                  <a:ln>
                    <a:noFill/>
                  </a:ln>
                  <a:effectLst/>
                </c:spPr>
                <c:invertIfNegative val="0"/>
                <c:cat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'Incautaciones por fuerza'!$Q$10:$Q$14</c15:sqref>
                        </c15:formulaRef>
                      </c:ext>
                    </c:extLst>
                    <c:strCache>
                      <c:ptCount val="5"/>
                      <c:pt idx="0">
                        <c:v>GNA</c:v>
                      </c:pt>
                      <c:pt idx="1">
                        <c:v>PFA</c:v>
                      </c:pt>
                      <c:pt idx="2">
                        <c:v>PSA</c:v>
                      </c:pt>
                      <c:pt idx="3">
                        <c:v>PNA</c:v>
                      </c:pt>
                      <c:pt idx="4">
                        <c:v>Total General</c:v>
                      </c:pt>
                    </c:strCache>
                  </c:str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'Incautaciones por fuerza'!$V$10:$V$14</c15:sqref>
                        </c15:formulaRef>
                      </c:ext>
                    </c:extLst>
                    <c:numCache>
                      <c:formatCode>0%</c:formatCode>
                      <c:ptCount val="5"/>
                      <c:pt idx="0">
                        <c:v>0.714602979363127</c:v>
                      </c:pt>
                      <c:pt idx="1">
                        <c:v>0.1219249692496925</c:v>
                      </c:pt>
                      <c:pt idx="2">
                        <c:v>1.3991389913899139E-2</c:v>
                      </c:pt>
                      <c:pt idx="3">
                        <c:v>0.1494806614732814</c:v>
                      </c:pt>
                    </c:numCache>
                  </c:numRef>
                </c:val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4-3CF1-4B2D-A6D2-A1D518970643}"/>
                  </c:ext>
                </c:extLst>
              </c15:ser>
            </c15:filteredBarSeries>
            <c15:filteredBarSeries>
              <c15:ser>
                <c:idx val="5"/>
                <c:order val="5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'Incautaciones por fuerza'!$W$9</c15:sqref>
                        </c15:formulaRef>
                      </c:ext>
                    </c:extLst>
                    <c:strCache>
                      <c:ptCount val="1"/>
                      <c:pt idx="0">
                        <c:v>% Acum</c:v>
                      </c:pt>
                    </c:strCache>
                  </c:strRef>
                </c:tx>
                <c:spPr>
                  <a:solidFill>
                    <a:schemeClr val="accent6"/>
                  </a:solidFill>
                  <a:ln>
                    <a:noFill/>
                  </a:ln>
                  <a:effectLst/>
                </c:spPr>
                <c:invertIfNegative val="0"/>
                <c:cat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'Incautaciones por fuerza'!$Q$10:$Q$14</c15:sqref>
                        </c15:formulaRef>
                      </c:ext>
                    </c:extLst>
                    <c:strCache>
                      <c:ptCount val="5"/>
                      <c:pt idx="0">
                        <c:v>GNA</c:v>
                      </c:pt>
                      <c:pt idx="1">
                        <c:v>PFA</c:v>
                      </c:pt>
                      <c:pt idx="2">
                        <c:v>PSA</c:v>
                      </c:pt>
                      <c:pt idx="3">
                        <c:v>PNA</c:v>
                      </c:pt>
                      <c:pt idx="4">
                        <c:v>Total General</c:v>
                      </c:pt>
                    </c:strCache>
                  </c:str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'Incautaciones por fuerza'!$W$10:$W$14</c15:sqref>
                        </c15:formulaRef>
                      </c:ext>
                    </c:extLst>
                    <c:numCache>
                      <c:formatCode>0%</c:formatCode>
                      <c:ptCount val="5"/>
                      <c:pt idx="0">
                        <c:v>0.714602979363127</c:v>
                      </c:pt>
                      <c:pt idx="1">
                        <c:v>0.83652794861281954</c:v>
                      </c:pt>
                      <c:pt idx="2">
                        <c:v>0.85051933852671868</c:v>
                      </c:pt>
                      <c:pt idx="3">
                        <c:v>1</c:v>
                      </c:pt>
                    </c:numCache>
                  </c:numRef>
                </c:val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5-3CF1-4B2D-A6D2-A1D518970643}"/>
                  </c:ext>
                </c:extLst>
              </c15:ser>
            </c15:filteredBarSeries>
          </c:ext>
        </c:extLst>
      </c:barChart>
      <c:catAx>
        <c:axId val="316739744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dk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dk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cap="none" spc="0" normalizeH="0" baseline="0">
                <a:solidFill>
                  <a:schemeClr val="dk1">
                    <a:lumMod val="65000"/>
                    <a:lumOff val="35000"/>
                  </a:schemeClr>
                </a:solidFill>
                <a:latin typeface="Montserrat" panose="00000500000000000000" pitchFamily="2" charset="0"/>
                <a:ea typeface="+mn-ea"/>
                <a:cs typeface="+mn-cs"/>
              </a:defRPr>
            </a:pPr>
            <a:endParaRPr lang="en-US"/>
          </a:p>
        </c:txPr>
        <c:crossAx val="316733472"/>
        <c:crosses val="autoZero"/>
        <c:auto val="1"/>
        <c:lblAlgn val="ctr"/>
        <c:lblOffset val="100"/>
        <c:noMultiLvlLbl val="0"/>
      </c:catAx>
      <c:valAx>
        <c:axId val="3167334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dk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dk1">
                    <a:lumMod val="65000"/>
                    <a:lumOff val="35000"/>
                  </a:schemeClr>
                </a:solidFill>
                <a:latin typeface="Montserrat" panose="00000500000000000000" pitchFamily="2" charset="0"/>
                <a:ea typeface="+mn-ea"/>
                <a:cs typeface="+mn-cs"/>
              </a:defRPr>
            </a:pPr>
            <a:endParaRPr lang="en-US"/>
          </a:p>
        </c:txPr>
        <c:crossAx val="316739744"/>
        <c:crosses val="autoZero"/>
        <c:crossBetween val="between"/>
      </c:valAx>
      <c:spPr>
        <a:pattFill prst="ltDnDiag">
          <a:fgClr>
            <a:schemeClr val="dk1">
              <a:lumMod val="15000"/>
              <a:lumOff val="85000"/>
            </a:schemeClr>
          </a:fgClr>
          <a:bgClr>
            <a:schemeClr val="lt1"/>
          </a:bgClr>
        </a:pattFill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dk1">
                  <a:lumMod val="65000"/>
                  <a:lumOff val="35000"/>
                </a:schemeClr>
              </a:solidFill>
              <a:latin typeface="Montserrat" panose="00000500000000000000" pitchFamily="2" charset="0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solidFill>
      <a:schemeClr val="lt1"/>
    </a:solidFill>
    <a:ln w="9525" cap="flat" cmpd="sng" algn="ctr">
      <a:solidFill>
        <a:schemeClr val="dk1">
          <a:lumMod val="15000"/>
          <a:lumOff val="85000"/>
        </a:schemeClr>
      </a:solidFill>
      <a:round/>
    </a:ln>
    <a:effectLst/>
  </c:spPr>
  <c:txPr>
    <a:bodyPr/>
    <a:lstStyle/>
    <a:p>
      <a:pPr>
        <a:defRPr>
          <a:latin typeface="Montserrat" panose="00000500000000000000" pitchFamily="2" charset="0"/>
        </a:defRPr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1">
  <a:schemeClr val="accent1"/>
  <a:schemeClr val="accent3"/>
  <a:schemeClr val="accent5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303">
  <cs:axisTitle>
    <cs:lnRef idx="0"/>
    <cs:fillRef idx="0"/>
    <cs:effectRef idx="0"/>
    <cs:fontRef idx="minor">
      <a:schemeClr val="dk1">
        <a:lumMod val="65000"/>
        <a:lumOff val="35000"/>
      </a:schemeClr>
    </cs:fontRef>
    <cs:defRPr sz="900" b="1" kern="1200"/>
  </cs:axisTitle>
  <cs:categoryAxis>
    <cs:lnRef idx="0"/>
    <cs:fillRef idx="0"/>
    <cs:effectRef idx="0"/>
    <cs:fontRef idx="minor">
      <a:schemeClr val="dk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900" kern="1200" cap="none" spc="0" normalizeH="0" baseline="0"/>
  </cs:categoryAxis>
  <cs:chartArea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dk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22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lt1"/>
      </a:solidFill>
      <a:ln w="1587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8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dk1">
            <a:lumMod val="50000"/>
            <a:lumOff val="50000"/>
          </a:schemeClr>
        </a:solidFill>
        <a:round/>
      </a:ln>
    </cs:spPr>
  </cs:downBar>
  <cs:drop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50000"/>
            <a:lumOff val="5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  <cs:spPr>
      <a:pattFill prst="ltDnDiag">
        <a:fgClr>
          <a:schemeClr val="dk1">
            <a:lumMod val="15000"/>
            <a:lumOff val="85000"/>
          </a:schemeClr>
        </a:fgClr>
        <a:bgClr>
          <a:schemeClr val="lt1"/>
        </a:bgClr>
      </a:pattFill>
    </cs:spPr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legend>
  <cs:plotArea>
    <cs:lnRef idx="0"/>
    <cs:fillRef idx="0"/>
    <cs:effectRef idx="0"/>
    <cs:fontRef idx="minor">
      <a:schemeClr val="dk1"/>
    </cs:fontRef>
    <cs:spPr>
      <a:pattFill prst="ltDnDiag">
        <a:fgClr>
          <a:schemeClr val="dk1">
            <a:lumMod val="15000"/>
            <a:lumOff val="85000"/>
          </a:schemeClr>
        </a:fgClr>
        <a:bgClr>
          <a:schemeClr val="lt1"/>
        </a:bgClr>
      </a:pattFill>
    </cs:spPr>
  </cs:plotArea>
  <cs:plotArea3D>
    <cs:lnRef idx="0"/>
    <cs:fillRef idx="0"/>
    <cs:effectRef idx="0"/>
    <cs:fontRef idx="minor">
      <a:schemeClr val="dk1"/>
    </cs:fontRef>
    <cs:spPr>
      <a:solidFill>
        <a:schemeClr val="lt1"/>
      </a:solidFill>
    </cs:spPr>
  </cs:plotArea3D>
  <cs:seriesAxis>
    <cs:lnRef idx="0"/>
    <cs:fillRef idx="0"/>
    <cs:effectRef idx="0"/>
    <cs:fontRef idx="minor">
      <a:schemeClr val="dk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ajor">
      <a:schemeClr val="dk1">
        <a:lumMod val="50000"/>
        <a:lumOff val="50000"/>
      </a:schemeClr>
    </cs:fontRef>
    <cs:defRPr sz="1600" b="1" kern="1200" cap="none" spc="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dk1">
            <a:lumMod val="50000"/>
            <a:lumOff val="50000"/>
          </a:schemeClr>
        </a:solidFill>
        <a:round/>
      </a:ln>
    </cs:spPr>
  </cs:upBar>
  <cs:valueAxis>
    <cs:lnRef idx="0"/>
    <cs:fillRef idx="0"/>
    <cs:effectRef idx="0"/>
    <cs:fontRef idx="minor">
      <a:schemeClr val="dk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dk1"/>
    </cs:fontRef>
    <cs:spPr>
      <a:pattFill prst="ltDnDiag">
        <a:fgClr>
          <a:schemeClr val="dk1">
            <a:lumMod val="15000"/>
            <a:lumOff val="85000"/>
          </a:schemeClr>
        </a:fgClr>
        <a:bgClr>
          <a:schemeClr val="lt1"/>
        </a:bgClr>
      </a:pattFill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1">
  <cs:axisTitle>
    <cs:lnRef idx="0"/>
    <cs:fillRef idx="0"/>
    <cs:effectRef idx="0"/>
    <cs:fontRef idx="minor">
      <a:schemeClr val="dk1">
        <a:lumMod val="65000"/>
        <a:lumOff val="35000"/>
      </a:schemeClr>
    </cs:fontRef>
    <cs:defRPr sz="900" b="1" kern="1200"/>
  </cs:axisTitle>
  <cs:categoryAxis>
    <cs:lnRef idx="0"/>
    <cs:fillRef idx="0"/>
    <cs:effectRef idx="0"/>
    <cs:fontRef idx="minor">
      <a:schemeClr val="dk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900" kern="1200" cap="none" spc="0" normalizeH="0" baseline="0"/>
  </cs:categoryAxis>
  <cs:chartArea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dk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22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lt1"/>
      </a:solidFill>
      <a:ln w="1587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8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dk1">
            <a:lumMod val="50000"/>
            <a:lumOff val="50000"/>
          </a:schemeClr>
        </a:solidFill>
        <a:round/>
      </a:ln>
    </cs:spPr>
  </cs:downBar>
  <cs:drop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50000"/>
            <a:lumOff val="5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  <cs:spPr>
      <a:pattFill prst="ltDnDiag">
        <a:fgClr>
          <a:schemeClr val="dk1">
            <a:lumMod val="15000"/>
            <a:lumOff val="85000"/>
          </a:schemeClr>
        </a:fgClr>
        <a:bgClr>
          <a:schemeClr val="lt1"/>
        </a:bgClr>
      </a:pattFill>
    </cs:spPr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legend>
  <cs:plotArea>
    <cs:lnRef idx="0"/>
    <cs:fillRef idx="0"/>
    <cs:effectRef idx="0"/>
    <cs:fontRef idx="minor">
      <a:schemeClr val="dk1"/>
    </cs:fontRef>
    <cs:spPr>
      <a:pattFill prst="ltDnDiag">
        <a:fgClr>
          <a:schemeClr val="dk1">
            <a:lumMod val="15000"/>
            <a:lumOff val="85000"/>
          </a:schemeClr>
        </a:fgClr>
        <a:bgClr>
          <a:schemeClr val="lt1"/>
        </a:bgClr>
      </a:pattFill>
    </cs:spPr>
  </cs:plotArea>
  <cs:plotArea3D>
    <cs:lnRef idx="0"/>
    <cs:fillRef idx="0"/>
    <cs:effectRef idx="0"/>
    <cs:fontRef idx="minor">
      <a:schemeClr val="dk1"/>
    </cs:fontRef>
    <cs:spPr>
      <a:solidFill>
        <a:schemeClr val="lt1"/>
      </a:solidFill>
    </cs:spPr>
  </cs:plotArea3D>
  <cs:seriesAxis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ajor">
      <a:schemeClr val="dk1">
        <a:lumMod val="50000"/>
        <a:lumOff val="50000"/>
      </a:schemeClr>
    </cs:fontRef>
    <cs:defRPr sz="1600" b="1" kern="1200" cap="none" spc="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dk1">
            <a:lumMod val="50000"/>
            <a:lumOff val="50000"/>
          </a:schemeClr>
        </a:solidFill>
        <a:round/>
      </a:ln>
    </cs:spPr>
  </cs:upBar>
  <cs:valueAxis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dk1"/>
    </cs:fontRef>
    <cs:spPr>
      <a:pattFill prst="ltDnDiag">
        <a:fgClr>
          <a:schemeClr val="dk1">
            <a:lumMod val="15000"/>
            <a:lumOff val="85000"/>
          </a:schemeClr>
        </a:fgClr>
        <a:bgClr>
          <a:schemeClr val="lt1"/>
        </a:bgClr>
      </a:pattFill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8">
  <cs:axisTitle>
    <cs:lnRef idx="0"/>
    <cs:fillRef idx="0"/>
    <cs:effectRef idx="0"/>
    <cs:fontRef idx="minor">
      <a:schemeClr val="dk1">
        <a:lumMod val="65000"/>
        <a:lumOff val="35000"/>
      </a:schemeClr>
    </cs:fontRef>
    <cs:defRPr sz="900" b="1" kern="1200"/>
  </cs:axisTitle>
  <cs:categoryAxis>
    <cs:lnRef idx="0"/>
    <cs:fillRef idx="0"/>
    <cs:effectRef idx="0"/>
    <cs:fontRef idx="minor">
      <a:schemeClr val="dk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900" kern="1200" cap="none" spc="0" normalizeH="0" baseline="0"/>
  </cs:categoryAxis>
  <cs:chartArea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dk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22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lt1"/>
      </a:solidFill>
      <a:ln w="1587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8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dk1">
            <a:lumMod val="50000"/>
            <a:lumOff val="50000"/>
          </a:schemeClr>
        </a:solidFill>
        <a:round/>
      </a:ln>
    </cs:spPr>
  </cs:downBar>
  <cs:drop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50000"/>
            <a:lumOff val="5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  <cs:spPr>
      <a:pattFill prst="ltDnDiag">
        <a:fgClr>
          <a:schemeClr val="dk1">
            <a:lumMod val="15000"/>
            <a:lumOff val="85000"/>
          </a:schemeClr>
        </a:fgClr>
        <a:bgClr>
          <a:schemeClr val="lt1"/>
        </a:bgClr>
      </a:pattFill>
    </cs:spPr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legend>
  <cs:plotArea>
    <cs:lnRef idx="0"/>
    <cs:fillRef idx="0"/>
    <cs:effectRef idx="0"/>
    <cs:fontRef idx="minor">
      <a:schemeClr val="dk1"/>
    </cs:fontRef>
    <cs:spPr>
      <a:pattFill prst="ltDnDiag">
        <a:fgClr>
          <a:schemeClr val="dk1">
            <a:lumMod val="15000"/>
            <a:lumOff val="85000"/>
          </a:schemeClr>
        </a:fgClr>
        <a:bgClr>
          <a:schemeClr val="lt1"/>
        </a:bgClr>
      </a:pattFill>
    </cs:spPr>
  </cs:plotArea>
  <cs:plotArea3D>
    <cs:lnRef idx="0"/>
    <cs:fillRef idx="0"/>
    <cs:effectRef idx="0"/>
    <cs:fontRef idx="minor">
      <a:schemeClr val="dk1"/>
    </cs:fontRef>
    <cs:spPr>
      <a:solidFill>
        <a:schemeClr val="lt1"/>
      </a:solidFill>
    </cs:spPr>
  </cs:plotArea3D>
  <cs:seriesAxis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ajor">
      <a:schemeClr val="dk1">
        <a:lumMod val="50000"/>
        <a:lumOff val="50000"/>
      </a:schemeClr>
    </cs:fontRef>
    <cs:defRPr sz="1600" b="1" kern="1200" cap="none" spc="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dk1">
            <a:lumMod val="50000"/>
            <a:lumOff val="50000"/>
          </a:schemeClr>
        </a:solidFill>
        <a:round/>
      </a:ln>
    </cs:spPr>
  </cs:upBar>
  <cs:valueAxis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dk1"/>
    </cs:fontRef>
    <cs:spPr>
      <a:pattFill prst="ltDnDiag">
        <a:fgClr>
          <a:schemeClr val="dk1">
            <a:lumMod val="15000"/>
            <a:lumOff val="85000"/>
          </a:schemeClr>
        </a:fgClr>
        <a:bgClr>
          <a:schemeClr val="lt1"/>
        </a:bgClr>
      </a:pattFill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CD9ED63-79F3-4D8C-8BE7-D13DAD879DFF}" type="doc">
      <dgm:prSet loTypeId="urn:microsoft.com/office/officeart/2005/8/layout/list1" loCatId="list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51E90F57-C69A-48DC-8639-0CECE83F1B31}">
      <dgm:prSet phldrT="[Text]" custT="1"/>
      <dgm:spPr/>
      <dgm:t>
        <a:bodyPr/>
        <a:lstStyle/>
        <a:p>
          <a:r>
            <a:rPr lang="es-419" sz="2000" b="1" noProof="0" dirty="0">
              <a:latin typeface="Century Gothic" panose="020B0502020202020204" pitchFamily="34" charset="0"/>
            </a:rPr>
            <a:t>Comercio Ilícito: volumen/incautaciones</a:t>
          </a:r>
        </a:p>
      </dgm:t>
    </dgm:pt>
    <dgm:pt modelId="{80248317-37E5-4C8C-B0CC-2E0513D90CDD}" type="parTrans" cxnId="{A35BD499-593B-4999-8BF9-124F05E84A44}">
      <dgm:prSet/>
      <dgm:spPr/>
      <dgm:t>
        <a:bodyPr/>
        <a:lstStyle/>
        <a:p>
          <a:endParaRPr lang="en-US"/>
        </a:p>
      </dgm:t>
    </dgm:pt>
    <dgm:pt modelId="{768216E7-861D-46FB-ADA9-3690438146FF}" type="sibTrans" cxnId="{A35BD499-593B-4999-8BF9-124F05E84A44}">
      <dgm:prSet/>
      <dgm:spPr/>
      <dgm:t>
        <a:bodyPr/>
        <a:lstStyle/>
        <a:p>
          <a:endParaRPr lang="en-US"/>
        </a:p>
      </dgm:t>
    </dgm:pt>
    <dgm:pt modelId="{B7BB3F19-4CB1-43DC-8D8E-6385A769412A}">
      <dgm:prSet phldrT="[Text]" custT="1"/>
      <dgm:spPr/>
      <dgm:t>
        <a:bodyPr/>
        <a:lstStyle/>
        <a:p>
          <a:r>
            <a:rPr lang="es-419" sz="2000" b="1" noProof="0" dirty="0">
              <a:latin typeface="Century Gothic" panose="020B0502020202020204" pitchFamily="34" charset="0"/>
            </a:rPr>
            <a:t>Canales de distribución</a:t>
          </a:r>
        </a:p>
      </dgm:t>
    </dgm:pt>
    <dgm:pt modelId="{00970FD8-5494-47F6-8B29-8CF09F15B280}" type="parTrans" cxnId="{5ED5579C-8C88-4D93-9088-92E83A212E84}">
      <dgm:prSet/>
      <dgm:spPr/>
      <dgm:t>
        <a:bodyPr/>
        <a:lstStyle/>
        <a:p>
          <a:endParaRPr lang="en-US"/>
        </a:p>
      </dgm:t>
    </dgm:pt>
    <dgm:pt modelId="{3D82C7E8-65C5-4350-BF18-0F0E5B9A0374}" type="sibTrans" cxnId="{5ED5579C-8C88-4D93-9088-92E83A212E84}">
      <dgm:prSet/>
      <dgm:spPr/>
      <dgm:t>
        <a:bodyPr/>
        <a:lstStyle/>
        <a:p>
          <a:endParaRPr lang="en-US"/>
        </a:p>
      </dgm:t>
    </dgm:pt>
    <dgm:pt modelId="{D5BB1B27-02A4-4449-A4DA-29D7F999F9B6}">
      <dgm:prSet phldrT="[Text]" custT="1"/>
      <dgm:spPr/>
      <dgm:t>
        <a:bodyPr/>
        <a:lstStyle/>
        <a:p>
          <a:r>
            <a:rPr lang="es-419" sz="2000" b="1" noProof="0" dirty="0"/>
            <a:t>Modus Operandi del Ilegal</a:t>
          </a:r>
        </a:p>
      </dgm:t>
    </dgm:pt>
    <dgm:pt modelId="{0AC1FC94-C454-4870-98F1-6E7E59AA18CD}" type="parTrans" cxnId="{3795D11F-7CF8-410D-A113-FFE1A3A73A06}">
      <dgm:prSet/>
      <dgm:spPr/>
      <dgm:t>
        <a:bodyPr/>
        <a:lstStyle/>
        <a:p>
          <a:endParaRPr lang="en-US"/>
        </a:p>
      </dgm:t>
    </dgm:pt>
    <dgm:pt modelId="{C7C6C1C1-DD2F-406C-9A07-B5462E220322}" type="sibTrans" cxnId="{3795D11F-7CF8-410D-A113-FFE1A3A73A06}">
      <dgm:prSet/>
      <dgm:spPr/>
      <dgm:t>
        <a:bodyPr/>
        <a:lstStyle/>
        <a:p>
          <a:endParaRPr lang="en-US"/>
        </a:p>
      </dgm:t>
    </dgm:pt>
    <dgm:pt modelId="{4A9C53AD-A1D8-4101-A76C-22122D683CF4}" type="pres">
      <dgm:prSet presAssocID="{ACD9ED63-79F3-4D8C-8BE7-D13DAD879DFF}" presName="linear" presStyleCnt="0">
        <dgm:presLayoutVars>
          <dgm:dir/>
          <dgm:animLvl val="lvl"/>
          <dgm:resizeHandles val="exact"/>
        </dgm:presLayoutVars>
      </dgm:prSet>
      <dgm:spPr/>
    </dgm:pt>
    <dgm:pt modelId="{9F1D9340-6A53-498D-80B8-6D239B954B07}" type="pres">
      <dgm:prSet presAssocID="{51E90F57-C69A-48DC-8639-0CECE83F1B31}" presName="parentLin" presStyleCnt="0"/>
      <dgm:spPr/>
    </dgm:pt>
    <dgm:pt modelId="{CF51520E-7A9A-473B-B94C-8DD3222F6030}" type="pres">
      <dgm:prSet presAssocID="{51E90F57-C69A-48DC-8639-0CECE83F1B31}" presName="parentLeftMargin" presStyleLbl="node1" presStyleIdx="0" presStyleCnt="3"/>
      <dgm:spPr/>
    </dgm:pt>
    <dgm:pt modelId="{D23818D8-23E9-434D-9F8B-AB03898723B1}" type="pres">
      <dgm:prSet presAssocID="{51E90F57-C69A-48DC-8639-0CECE83F1B31}" presName="parentText" presStyleLbl="node1" presStyleIdx="0" presStyleCnt="3" custScaleX="112945" custLinFactNeighborY="1018">
        <dgm:presLayoutVars>
          <dgm:chMax val="0"/>
          <dgm:bulletEnabled val="1"/>
        </dgm:presLayoutVars>
      </dgm:prSet>
      <dgm:spPr/>
    </dgm:pt>
    <dgm:pt modelId="{E50D888E-4F23-4AD2-8EEA-F3771F1E652A}" type="pres">
      <dgm:prSet presAssocID="{51E90F57-C69A-48DC-8639-0CECE83F1B31}" presName="negativeSpace" presStyleCnt="0"/>
      <dgm:spPr/>
    </dgm:pt>
    <dgm:pt modelId="{A96B962A-4A07-4B8B-9A58-F3378FE5ED0A}" type="pres">
      <dgm:prSet presAssocID="{51E90F57-C69A-48DC-8639-0CECE83F1B31}" presName="childText" presStyleLbl="conFgAcc1" presStyleIdx="0" presStyleCnt="3">
        <dgm:presLayoutVars>
          <dgm:bulletEnabled val="1"/>
        </dgm:presLayoutVars>
      </dgm:prSet>
      <dgm:spPr/>
    </dgm:pt>
    <dgm:pt modelId="{5AD172B4-D01E-4FC1-AC13-A43D7FD51988}" type="pres">
      <dgm:prSet presAssocID="{768216E7-861D-46FB-ADA9-3690438146FF}" presName="spaceBetweenRectangles" presStyleCnt="0"/>
      <dgm:spPr/>
    </dgm:pt>
    <dgm:pt modelId="{0C915FD6-BEF7-4FE3-8888-06D3208A8C33}" type="pres">
      <dgm:prSet presAssocID="{B7BB3F19-4CB1-43DC-8D8E-6385A769412A}" presName="parentLin" presStyleCnt="0"/>
      <dgm:spPr/>
    </dgm:pt>
    <dgm:pt modelId="{EEE098FD-30BD-44D3-8080-92C55B115586}" type="pres">
      <dgm:prSet presAssocID="{B7BB3F19-4CB1-43DC-8D8E-6385A769412A}" presName="parentLeftMargin" presStyleLbl="node1" presStyleIdx="0" presStyleCnt="3"/>
      <dgm:spPr/>
    </dgm:pt>
    <dgm:pt modelId="{0C0F1B8F-229F-4935-BA2F-524133F1F544}" type="pres">
      <dgm:prSet presAssocID="{B7BB3F19-4CB1-43DC-8D8E-6385A769412A}" presName="parentText" presStyleLbl="node1" presStyleIdx="1" presStyleCnt="3" custScaleX="112945" custLinFactNeighborY="-20597">
        <dgm:presLayoutVars>
          <dgm:chMax val="0"/>
          <dgm:bulletEnabled val="1"/>
        </dgm:presLayoutVars>
      </dgm:prSet>
      <dgm:spPr/>
    </dgm:pt>
    <dgm:pt modelId="{0038232F-EC78-4EF8-AFFD-F6BA835DCCF4}" type="pres">
      <dgm:prSet presAssocID="{B7BB3F19-4CB1-43DC-8D8E-6385A769412A}" presName="negativeSpace" presStyleCnt="0"/>
      <dgm:spPr/>
    </dgm:pt>
    <dgm:pt modelId="{0CB05046-DE6F-4335-969A-A0C12CD856F8}" type="pres">
      <dgm:prSet presAssocID="{B7BB3F19-4CB1-43DC-8D8E-6385A769412A}" presName="childText" presStyleLbl="conFgAcc1" presStyleIdx="1" presStyleCnt="3" custLinFactNeighborY="-41804">
        <dgm:presLayoutVars>
          <dgm:bulletEnabled val="1"/>
        </dgm:presLayoutVars>
      </dgm:prSet>
      <dgm:spPr/>
    </dgm:pt>
    <dgm:pt modelId="{2E0F00D1-3B91-4E14-BD66-DEF70BDA5F93}" type="pres">
      <dgm:prSet presAssocID="{3D82C7E8-65C5-4350-BF18-0F0E5B9A0374}" presName="spaceBetweenRectangles" presStyleCnt="0"/>
      <dgm:spPr/>
    </dgm:pt>
    <dgm:pt modelId="{1B00FB84-0A51-4675-A8F8-E5FBF03D875E}" type="pres">
      <dgm:prSet presAssocID="{D5BB1B27-02A4-4449-A4DA-29D7F999F9B6}" presName="parentLin" presStyleCnt="0"/>
      <dgm:spPr/>
    </dgm:pt>
    <dgm:pt modelId="{5C2CB958-942E-49D9-9C21-D8ED3B697227}" type="pres">
      <dgm:prSet presAssocID="{D5BB1B27-02A4-4449-A4DA-29D7F999F9B6}" presName="parentLeftMargin" presStyleLbl="node1" presStyleIdx="1" presStyleCnt="3"/>
      <dgm:spPr/>
    </dgm:pt>
    <dgm:pt modelId="{80FFC610-D9C8-44EF-AE1F-6B8DADCAD845}" type="pres">
      <dgm:prSet presAssocID="{D5BB1B27-02A4-4449-A4DA-29D7F999F9B6}" presName="parentText" presStyleLbl="node1" presStyleIdx="2" presStyleCnt="3" custScaleX="112945" custLinFactNeighborY="-30326">
        <dgm:presLayoutVars>
          <dgm:chMax val="0"/>
          <dgm:bulletEnabled val="1"/>
        </dgm:presLayoutVars>
      </dgm:prSet>
      <dgm:spPr/>
    </dgm:pt>
    <dgm:pt modelId="{107BD78A-4252-48C7-BFAA-C60B82B23FBA}" type="pres">
      <dgm:prSet presAssocID="{D5BB1B27-02A4-4449-A4DA-29D7F999F9B6}" presName="negativeSpace" presStyleCnt="0"/>
      <dgm:spPr/>
    </dgm:pt>
    <dgm:pt modelId="{F2D822A6-C6AD-4208-B86B-C2EFC1BE7CAF}" type="pres">
      <dgm:prSet presAssocID="{D5BB1B27-02A4-4449-A4DA-29D7F999F9B6}" presName="childText" presStyleLbl="conFgAcc1" presStyleIdx="2" presStyleCnt="3" custLinFactNeighborY="-41193">
        <dgm:presLayoutVars>
          <dgm:bulletEnabled val="1"/>
        </dgm:presLayoutVars>
      </dgm:prSet>
      <dgm:spPr/>
    </dgm:pt>
  </dgm:ptLst>
  <dgm:cxnLst>
    <dgm:cxn modelId="{3795D11F-7CF8-410D-A113-FFE1A3A73A06}" srcId="{ACD9ED63-79F3-4D8C-8BE7-D13DAD879DFF}" destId="{D5BB1B27-02A4-4449-A4DA-29D7F999F9B6}" srcOrd="2" destOrd="0" parTransId="{0AC1FC94-C454-4870-98F1-6E7E59AA18CD}" sibTransId="{C7C6C1C1-DD2F-406C-9A07-B5462E220322}"/>
    <dgm:cxn modelId="{7EC7E62B-B0AB-4D32-AD8D-ED3CA999C27F}" type="presOf" srcId="{51E90F57-C69A-48DC-8639-0CECE83F1B31}" destId="{CF51520E-7A9A-473B-B94C-8DD3222F6030}" srcOrd="0" destOrd="0" presId="urn:microsoft.com/office/officeart/2005/8/layout/list1"/>
    <dgm:cxn modelId="{98FB7D6F-066F-46F2-BC70-4538848FC1C3}" type="presOf" srcId="{B7BB3F19-4CB1-43DC-8D8E-6385A769412A}" destId="{EEE098FD-30BD-44D3-8080-92C55B115586}" srcOrd="0" destOrd="0" presId="urn:microsoft.com/office/officeart/2005/8/layout/list1"/>
    <dgm:cxn modelId="{22CCB277-2DCC-40E3-9BEA-A3624740DB01}" type="presOf" srcId="{D5BB1B27-02A4-4449-A4DA-29D7F999F9B6}" destId="{80FFC610-D9C8-44EF-AE1F-6B8DADCAD845}" srcOrd="1" destOrd="0" presId="urn:microsoft.com/office/officeart/2005/8/layout/list1"/>
    <dgm:cxn modelId="{C47DD889-0F86-4F20-860C-EB82C209C850}" type="presOf" srcId="{D5BB1B27-02A4-4449-A4DA-29D7F999F9B6}" destId="{5C2CB958-942E-49D9-9C21-D8ED3B697227}" srcOrd="0" destOrd="0" presId="urn:microsoft.com/office/officeart/2005/8/layout/list1"/>
    <dgm:cxn modelId="{A35BD499-593B-4999-8BF9-124F05E84A44}" srcId="{ACD9ED63-79F3-4D8C-8BE7-D13DAD879DFF}" destId="{51E90F57-C69A-48DC-8639-0CECE83F1B31}" srcOrd="0" destOrd="0" parTransId="{80248317-37E5-4C8C-B0CC-2E0513D90CDD}" sibTransId="{768216E7-861D-46FB-ADA9-3690438146FF}"/>
    <dgm:cxn modelId="{5ED5579C-8C88-4D93-9088-92E83A212E84}" srcId="{ACD9ED63-79F3-4D8C-8BE7-D13DAD879DFF}" destId="{B7BB3F19-4CB1-43DC-8D8E-6385A769412A}" srcOrd="1" destOrd="0" parTransId="{00970FD8-5494-47F6-8B29-8CF09F15B280}" sibTransId="{3D82C7E8-65C5-4350-BF18-0F0E5B9A0374}"/>
    <dgm:cxn modelId="{BAC81DAD-CB28-418C-B1CB-B044096BF57E}" type="presOf" srcId="{51E90F57-C69A-48DC-8639-0CECE83F1B31}" destId="{D23818D8-23E9-434D-9F8B-AB03898723B1}" srcOrd="1" destOrd="0" presId="urn:microsoft.com/office/officeart/2005/8/layout/list1"/>
    <dgm:cxn modelId="{B59B5FBD-4C65-4B79-A3F1-CCA71346584C}" type="presOf" srcId="{B7BB3F19-4CB1-43DC-8D8E-6385A769412A}" destId="{0C0F1B8F-229F-4935-BA2F-524133F1F544}" srcOrd="1" destOrd="0" presId="urn:microsoft.com/office/officeart/2005/8/layout/list1"/>
    <dgm:cxn modelId="{2A6F91D1-AF31-4F4C-B91B-B9C131B84276}" type="presOf" srcId="{ACD9ED63-79F3-4D8C-8BE7-D13DAD879DFF}" destId="{4A9C53AD-A1D8-4101-A76C-22122D683CF4}" srcOrd="0" destOrd="0" presId="urn:microsoft.com/office/officeart/2005/8/layout/list1"/>
    <dgm:cxn modelId="{D22F63BE-3AAF-4FF5-89EF-C7B710D03999}" type="presParOf" srcId="{4A9C53AD-A1D8-4101-A76C-22122D683CF4}" destId="{9F1D9340-6A53-498D-80B8-6D239B954B07}" srcOrd="0" destOrd="0" presId="urn:microsoft.com/office/officeart/2005/8/layout/list1"/>
    <dgm:cxn modelId="{0A264020-5CFF-45A2-A0DE-6C1EC677F509}" type="presParOf" srcId="{9F1D9340-6A53-498D-80B8-6D239B954B07}" destId="{CF51520E-7A9A-473B-B94C-8DD3222F6030}" srcOrd="0" destOrd="0" presId="urn:microsoft.com/office/officeart/2005/8/layout/list1"/>
    <dgm:cxn modelId="{E8C17619-462A-4B93-8404-1B0B3BC61662}" type="presParOf" srcId="{9F1D9340-6A53-498D-80B8-6D239B954B07}" destId="{D23818D8-23E9-434D-9F8B-AB03898723B1}" srcOrd="1" destOrd="0" presId="urn:microsoft.com/office/officeart/2005/8/layout/list1"/>
    <dgm:cxn modelId="{F9281B76-CAF3-4AB6-BF52-6084B66CB394}" type="presParOf" srcId="{4A9C53AD-A1D8-4101-A76C-22122D683CF4}" destId="{E50D888E-4F23-4AD2-8EEA-F3771F1E652A}" srcOrd="1" destOrd="0" presId="urn:microsoft.com/office/officeart/2005/8/layout/list1"/>
    <dgm:cxn modelId="{16FAE9A9-1954-45CF-9D10-660FD071277F}" type="presParOf" srcId="{4A9C53AD-A1D8-4101-A76C-22122D683CF4}" destId="{A96B962A-4A07-4B8B-9A58-F3378FE5ED0A}" srcOrd="2" destOrd="0" presId="urn:microsoft.com/office/officeart/2005/8/layout/list1"/>
    <dgm:cxn modelId="{EE4AA373-963B-46B3-8600-C102C8F44292}" type="presParOf" srcId="{4A9C53AD-A1D8-4101-A76C-22122D683CF4}" destId="{5AD172B4-D01E-4FC1-AC13-A43D7FD51988}" srcOrd="3" destOrd="0" presId="urn:microsoft.com/office/officeart/2005/8/layout/list1"/>
    <dgm:cxn modelId="{15000447-B10F-4A4A-87C9-946575287A18}" type="presParOf" srcId="{4A9C53AD-A1D8-4101-A76C-22122D683CF4}" destId="{0C915FD6-BEF7-4FE3-8888-06D3208A8C33}" srcOrd="4" destOrd="0" presId="urn:microsoft.com/office/officeart/2005/8/layout/list1"/>
    <dgm:cxn modelId="{A5DB924B-D0C8-48C8-A8A5-5305DE7B5B1C}" type="presParOf" srcId="{0C915FD6-BEF7-4FE3-8888-06D3208A8C33}" destId="{EEE098FD-30BD-44D3-8080-92C55B115586}" srcOrd="0" destOrd="0" presId="urn:microsoft.com/office/officeart/2005/8/layout/list1"/>
    <dgm:cxn modelId="{F1809E00-D891-4314-9608-5069E755116F}" type="presParOf" srcId="{0C915FD6-BEF7-4FE3-8888-06D3208A8C33}" destId="{0C0F1B8F-229F-4935-BA2F-524133F1F544}" srcOrd="1" destOrd="0" presId="urn:microsoft.com/office/officeart/2005/8/layout/list1"/>
    <dgm:cxn modelId="{22D3BE21-F030-4E30-ABD5-A6BCD0800509}" type="presParOf" srcId="{4A9C53AD-A1D8-4101-A76C-22122D683CF4}" destId="{0038232F-EC78-4EF8-AFFD-F6BA835DCCF4}" srcOrd="5" destOrd="0" presId="urn:microsoft.com/office/officeart/2005/8/layout/list1"/>
    <dgm:cxn modelId="{1C8777B8-F90D-43D4-AB7B-918DA8DF071C}" type="presParOf" srcId="{4A9C53AD-A1D8-4101-A76C-22122D683CF4}" destId="{0CB05046-DE6F-4335-969A-A0C12CD856F8}" srcOrd="6" destOrd="0" presId="urn:microsoft.com/office/officeart/2005/8/layout/list1"/>
    <dgm:cxn modelId="{647F5E9B-0B82-4910-ABEB-D7ACA25E5D04}" type="presParOf" srcId="{4A9C53AD-A1D8-4101-A76C-22122D683CF4}" destId="{2E0F00D1-3B91-4E14-BD66-DEF70BDA5F93}" srcOrd="7" destOrd="0" presId="urn:microsoft.com/office/officeart/2005/8/layout/list1"/>
    <dgm:cxn modelId="{EDA723E5-97BB-46BC-9CCA-2A1F4DE63D96}" type="presParOf" srcId="{4A9C53AD-A1D8-4101-A76C-22122D683CF4}" destId="{1B00FB84-0A51-4675-A8F8-E5FBF03D875E}" srcOrd="8" destOrd="0" presId="urn:microsoft.com/office/officeart/2005/8/layout/list1"/>
    <dgm:cxn modelId="{DD840701-83AD-44F6-9F9D-CF2E6A249EDA}" type="presParOf" srcId="{1B00FB84-0A51-4675-A8F8-E5FBF03D875E}" destId="{5C2CB958-942E-49D9-9C21-D8ED3B697227}" srcOrd="0" destOrd="0" presId="urn:microsoft.com/office/officeart/2005/8/layout/list1"/>
    <dgm:cxn modelId="{D57C199F-633C-4C60-9AE0-2FEBDEA4CAF7}" type="presParOf" srcId="{1B00FB84-0A51-4675-A8F8-E5FBF03D875E}" destId="{80FFC610-D9C8-44EF-AE1F-6B8DADCAD845}" srcOrd="1" destOrd="0" presId="urn:microsoft.com/office/officeart/2005/8/layout/list1"/>
    <dgm:cxn modelId="{DC93C233-8386-4484-A32E-DB3CA9B73210}" type="presParOf" srcId="{4A9C53AD-A1D8-4101-A76C-22122D683CF4}" destId="{107BD78A-4252-48C7-BFAA-C60B82B23FBA}" srcOrd="9" destOrd="0" presId="urn:microsoft.com/office/officeart/2005/8/layout/list1"/>
    <dgm:cxn modelId="{2089D794-A961-4F12-A57B-1E1837EC2EB5}" type="presParOf" srcId="{4A9C53AD-A1D8-4101-A76C-22122D683CF4}" destId="{F2D822A6-C6AD-4208-B86B-C2EFC1BE7CAF}" srcOrd="10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ACD9ED63-79F3-4D8C-8BE7-D13DAD879DFF}" type="doc">
      <dgm:prSet loTypeId="urn:microsoft.com/office/officeart/2005/8/layout/list1" loCatId="list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51E90F57-C69A-48DC-8639-0CECE83F1B31}">
      <dgm:prSet phldrT="[Text]" custT="1"/>
      <dgm:spPr/>
      <dgm:t>
        <a:bodyPr/>
        <a:lstStyle/>
        <a:p>
          <a:r>
            <a:rPr lang="es-419" sz="2000" b="1" noProof="0" dirty="0">
              <a:latin typeface="Century Gothic" panose="020B0502020202020204" pitchFamily="34" charset="0"/>
            </a:rPr>
            <a:t>Comercio Ilícito: volumen/incautaciones</a:t>
          </a:r>
        </a:p>
      </dgm:t>
    </dgm:pt>
    <dgm:pt modelId="{80248317-37E5-4C8C-B0CC-2E0513D90CDD}" type="parTrans" cxnId="{A35BD499-593B-4999-8BF9-124F05E84A44}">
      <dgm:prSet/>
      <dgm:spPr/>
      <dgm:t>
        <a:bodyPr/>
        <a:lstStyle/>
        <a:p>
          <a:endParaRPr lang="en-US"/>
        </a:p>
      </dgm:t>
    </dgm:pt>
    <dgm:pt modelId="{768216E7-861D-46FB-ADA9-3690438146FF}" type="sibTrans" cxnId="{A35BD499-593B-4999-8BF9-124F05E84A44}">
      <dgm:prSet/>
      <dgm:spPr/>
      <dgm:t>
        <a:bodyPr/>
        <a:lstStyle/>
        <a:p>
          <a:endParaRPr lang="en-US"/>
        </a:p>
      </dgm:t>
    </dgm:pt>
    <dgm:pt modelId="{B7BB3F19-4CB1-43DC-8D8E-6385A769412A}">
      <dgm:prSet phldrT="[Text]" custT="1"/>
      <dgm:spPr/>
      <dgm:t>
        <a:bodyPr/>
        <a:lstStyle/>
        <a:p>
          <a:r>
            <a:rPr lang="es-419" sz="2000" b="1" noProof="0" dirty="0">
              <a:latin typeface="Century Gothic" panose="020B0502020202020204" pitchFamily="34" charset="0"/>
            </a:rPr>
            <a:t>Canales de distribución</a:t>
          </a:r>
        </a:p>
      </dgm:t>
    </dgm:pt>
    <dgm:pt modelId="{00970FD8-5494-47F6-8B29-8CF09F15B280}" type="parTrans" cxnId="{5ED5579C-8C88-4D93-9088-92E83A212E84}">
      <dgm:prSet/>
      <dgm:spPr/>
      <dgm:t>
        <a:bodyPr/>
        <a:lstStyle/>
        <a:p>
          <a:endParaRPr lang="en-US"/>
        </a:p>
      </dgm:t>
    </dgm:pt>
    <dgm:pt modelId="{3D82C7E8-65C5-4350-BF18-0F0E5B9A0374}" type="sibTrans" cxnId="{5ED5579C-8C88-4D93-9088-92E83A212E84}">
      <dgm:prSet/>
      <dgm:spPr/>
      <dgm:t>
        <a:bodyPr/>
        <a:lstStyle/>
        <a:p>
          <a:endParaRPr lang="en-US"/>
        </a:p>
      </dgm:t>
    </dgm:pt>
    <dgm:pt modelId="{D5BB1B27-02A4-4449-A4DA-29D7F999F9B6}">
      <dgm:prSet phldrT="[Text]" custT="1"/>
      <dgm:spPr/>
      <dgm:t>
        <a:bodyPr/>
        <a:lstStyle/>
        <a:p>
          <a:r>
            <a:rPr lang="es-419" sz="2000" b="1" noProof="0" dirty="0"/>
            <a:t>Modus Operandi del Ilegal</a:t>
          </a:r>
        </a:p>
      </dgm:t>
    </dgm:pt>
    <dgm:pt modelId="{0AC1FC94-C454-4870-98F1-6E7E59AA18CD}" type="parTrans" cxnId="{3795D11F-7CF8-410D-A113-FFE1A3A73A06}">
      <dgm:prSet/>
      <dgm:spPr/>
      <dgm:t>
        <a:bodyPr/>
        <a:lstStyle/>
        <a:p>
          <a:endParaRPr lang="en-US"/>
        </a:p>
      </dgm:t>
    </dgm:pt>
    <dgm:pt modelId="{C7C6C1C1-DD2F-406C-9A07-B5462E220322}" type="sibTrans" cxnId="{3795D11F-7CF8-410D-A113-FFE1A3A73A06}">
      <dgm:prSet/>
      <dgm:spPr/>
      <dgm:t>
        <a:bodyPr/>
        <a:lstStyle/>
        <a:p>
          <a:endParaRPr lang="en-US"/>
        </a:p>
      </dgm:t>
    </dgm:pt>
    <dgm:pt modelId="{4A9C53AD-A1D8-4101-A76C-22122D683CF4}" type="pres">
      <dgm:prSet presAssocID="{ACD9ED63-79F3-4D8C-8BE7-D13DAD879DFF}" presName="linear" presStyleCnt="0">
        <dgm:presLayoutVars>
          <dgm:dir/>
          <dgm:animLvl val="lvl"/>
          <dgm:resizeHandles val="exact"/>
        </dgm:presLayoutVars>
      </dgm:prSet>
      <dgm:spPr/>
    </dgm:pt>
    <dgm:pt modelId="{9F1D9340-6A53-498D-80B8-6D239B954B07}" type="pres">
      <dgm:prSet presAssocID="{51E90F57-C69A-48DC-8639-0CECE83F1B31}" presName="parentLin" presStyleCnt="0"/>
      <dgm:spPr/>
    </dgm:pt>
    <dgm:pt modelId="{CF51520E-7A9A-473B-B94C-8DD3222F6030}" type="pres">
      <dgm:prSet presAssocID="{51E90F57-C69A-48DC-8639-0CECE83F1B31}" presName="parentLeftMargin" presStyleLbl="node1" presStyleIdx="0" presStyleCnt="3"/>
      <dgm:spPr/>
    </dgm:pt>
    <dgm:pt modelId="{D23818D8-23E9-434D-9F8B-AB03898723B1}" type="pres">
      <dgm:prSet presAssocID="{51E90F57-C69A-48DC-8639-0CECE83F1B31}" presName="parentText" presStyleLbl="node1" presStyleIdx="0" presStyleCnt="3" custScaleX="112945" custLinFactNeighborY="1018">
        <dgm:presLayoutVars>
          <dgm:chMax val="0"/>
          <dgm:bulletEnabled val="1"/>
        </dgm:presLayoutVars>
      </dgm:prSet>
      <dgm:spPr/>
    </dgm:pt>
    <dgm:pt modelId="{E50D888E-4F23-4AD2-8EEA-F3771F1E652A}" type="pres">
      <dgm:prSet presAssocID="{51E90F57-C69A-48DC-8639-0CECE83F1B31}" presName="negativeSpace" presStyleCnt="0"/>
      <dgm:spPr/>
    </dgm:pt>
    <dgm:pt modelId="{A96B962A-4A07-4B8B-9A58-F3378FE5ED0A}" type="pres">
      <dgm:prSet presAssocID="{51E90F57-C69A-48DC-8639-0CECE83F1B31}" presName="childText" presStyleLbl="conFgAcc1" presStyleIdx="0" presStyleCnt="3">
        <dgm:presLayoutVars>
          <dgm:bulletEnabled val="1"/>
        </dgm:presLayoutVars>
      </dgm:prSet>
      <dgm:spPr/>
    </dgm:pt>
    <dgm:pt modelId="{5AD172B4-D01E-4FC1-AC13-A43D7FD51988}" type="pres">
      <dgm:prSet presAssocID="{768216E7-861D-46FB-ADA9-3690438146FF}" presName="spaceBetweenRectangles" presStyleCnt="0"/>
      <dgm:spPr/>
    </dgm:pt>
    <dgm:pt modelId="{0C915FD6-BEF7-4FE3-8888-06D3208A8C33}" type="pres">
      <dgm:prSet presAssocID="{B7BB3F19-4CB1-43DC-8D8E-6385A769412A}" presName="parentLin" presStyleCnt="0"/>
      <dgm:spPr/>
    </dgm:pt>
    <dgm:pt modelId="{EEE098FD-30BD-44D3-8080-92C55B115586}" type="pres">
      <dgm:prSet presAssocID="{B7BB3F19-4CB1-43DC-8D8E-6385A769412A}" presName="parentLeftMargin" presStyleLbl="node1" presStyleIdx="0" presStyleCnt="3"/>
      <dgm:spPr/>
    </dgm:pt>
    <dgm:pt modelId="{0C0F1B8F-229F-4935-BA2F-524133F1F544}" type="pres">
      <dgm:prSet presAssocID="{B7BB3F19-4CB1-43DC-8D8E-6385A769412A}" presName="parentText" presStyleLbl="node1" presStyleIdx="1" presStyleCnt="3" custScaleX="112945" custLinFactNeighborY="-20597">
        <dgm:presLayoutVars>
          <dgm:chMax val="0"/>
          <dgm:bulletEnabled val="1"/>
        </dgm:presLayoutVars>
      </dgm:prSet>
      <dgm:spPr/>
    </dgm:pt>
    <dgm:pt modelId="{0038232F-EC78-4EF8-AFFD-F6BA835DCCF4}" type="pres">
      <dgm:prSet presAssocID="{B7BB3F19-4CB1-43DC-8D8E-6385A769412A}" presName="negativeSpace" presStyleCnt="0"/>
      <dgm:spPr/>
    </dgm:pt>
    <dgm:pt modelId="{0CB05046-DE6F-4335-969A-A0C12CD856F8}" type="pres">
      <dgm:prSet presAssocID="{B7BB3F19-4CB1-43DC-8D8E-6385A769412A}" presName="childText" presStyleLbl="conFgAcc1" presStyleIdx="1" presStyleCnt="3" custLinFactNeighborY="-41804">
        <dgm:presLayoutVars>
          <dgm:bulletEnabled val="1"/>
        </dgm:presLayoutVars>
      </dgm:prSet>
      <dgm:spPr/>
    </dgm:pt>
    <dgm:pt modelId="{2E0F00D1-3B91-4E14-BD66-DEF70BDA5F93}" type="pres">
      <dgm:prSet presAssocID="{3D82C7E8-65C5-4350-BF18-0F0E5B9A0374}" presName="spaceBetweenRectangles" presStyleCnt="0"/>
      <dgm:spPr/>
    </dgm:pt>
    <dgm:pt modelId="{1B00FB84-0A51-4675-A8F8-E5FBF03D875E}" type="pres">
      <dgm:prSet presAssocID="{D5BB1B27-02A4-4449-A4DA-29D7F999F9B6}" presName="parentLin" presStyleCnt="0"/>
      <dgm:spPr/>
    </dgm:pt>
    <dgm:pt modelId="{5C2CB958-942E-49D9-9C21-D8ED3B697227}" type="pres">
      <dgm:prSet presAssocID="{D5BB1B27-02A4-4449-A4DA-29D7F999F9B6}" presName="parentLeftMargin" presStyleLbl="node1" presStyleIdx="1" presStyleCnt="3"/>
      <dgm:spPr/>
    </dgm:pt>
    <dgm:pt modelId="{80FFC610-D9C8-44EF-AE1F-6B8DADCAD845}" type="pres">
      <dgm:prSet presAssocID="{D5BB1B27-02A4-4449-A4DA-29D7F999F9B6}" presName="parentText" presStyleLbl="node1" presStyleIdx="2" presStyleCnt="3" custScaleX="112945" custLinFactNeighborY="-30326">
        <dgm:presLayoutVars>
          <dgm:chMax val="0"/>
          <dgm:bulletEnabled val="1"/>
        </dgm:presLayoutVars>
      </dgm:prSet>
      <dgm:spPr/>
    </dgm:pt>
    <dgm:pt modelId="{107BD78A-4252-48C7-BFAA-C60B82B23FBA}" type="pres">
      <dgm:prSet presAssocID="{D5BB1B27-02A4-4449-A4DA-29D7F999F9B6}" presName="negativeSpace" presStyleCnt="0"/>
      <dgm:spPr/>
    </dgm:pt>
    <dgm:pt modelId="{F2D822A6-C6AD-4208-B86B-C2EFC1BE7CAF}" type="pres">
      <dgm:prSet presAssocID="{D5BB1B27-02A4-4449-A4DA-29D7F999F9B6}" presName="childText" presStyleLbl="conFgAcc1" presStyleIdx="2" presStyleCnt="3" custLinFactNeighborY="-41193">
        <dgm:presLayoutVars>
          <dgm:bulletEnabled val="1"/>
        </dgm:presLayoutVars>
      </dgm:prSet>
      <dgm:spPr/>
    </dgm:pt>
  </dgm:ptLst>
  <dgm:cxnLst>
    <dgm:cxn modelId="{3795D11F-7CF8-410D-A113-FFE1A3A73A06}" srcId="{ACD9ED63-79F3-4D8C-8BE7-D13DAD879DFF}" destId="{D5BB1B27-02A4-4449-A4DA-29D7F999F9B6}" srcOrd="2" destOrd="0" parTransId="{0AC1FC94-C454-4870-98F1-6E7E59AA18CD}" sibTransId="{C7C6C1C1-DD2F-406C-9A07-B5462E220322}"/>
    <dgm:cxn modelId="{7EC7E62B-B0AB-4D32-AD8D-ED3CA999C27F}" type="presOf" srcId="{51E90F57-C69A-48DC-8639-0CECE83F1B31}" destId="{CF51520E-7A9A-473B-B94C-8DD3222F6030}" srcOrd="0" destOrd="0" presId="urn:microsoft.com/office/officeart/2005/8/layout/list1"/>
    <dgm:cxn modelId="{98FB7D6F-066F-46F2-BC70-4538848FC1C3}" type="presOf" srcId="{B7BB3F19-4CB1-43DC-8D8E-6385A769412A}" destId="{EEE098FD-30BD-44D3-8080-92C55B115586}" srcOrd="0" destOrd="0" presId="urn:microsoft.com/office/officeart/2005/8/layout/list1"/>
    <dgm:cxn modelId="{22CCB277-2DCC-40E3-9BEA-A3624740DB01}" type="presOf" srcId="{D5BB1B27-02A4-4449-A4DA-29D7F999F9B6}" destId="{80FFC610-D9C8-44EF-AE1F-6B8DADCAD845}" srcOrd="1" destOrd="0" presId="urn:microsoft.com/office/officeart/2005/8/layout/list1"/>
    <dgm:cxn modelId="{C47DD889-0F86-4F20-860C-EB82C209C850}" type="presOf" srcId="{D5BB1B27-02A4-4449-A4DA-29D7F999F9B6}" destId="{5C2CB958-942E-49D9-9C21-D8ED3B697227}" srcOrd="0" destOrd="0" presId="urn:microsoft.com/office/officeart/2005/8/layout/list1"/>
    <dgm:cxn modelId="{A35BD499-593B-4999-8BF9-124F05E84A44}" srcId="{ACD9ED63-79F3-4D8C-8BE7-D13DAD879DFF}" destId="{51E90F57-C69A-48DC-8639-0CECE83F1B31}" srcOrd="0" destOrd="0" parTransId="{80248317-37E5-4C8C-B0CC-2E0513D90CDD}" sibTransId="{768216E7-861D-46FB-ADA9-3690438146FF}"/>
    <dgm:cxn modelId="{5ED5579C-8C88-4D93-9088-92E83A212E84}" srcId="{ACD9ED63-79F3-4D8C-8BE7-D13DAD879DFF}" destId="{B7BB3F19-4CB1-43DC-8D8E-6385A769412A}" srcOrd="1" destOrd="0" parTransId="{00970FD8-5494-47F6-8B29-8CF09F15B280}" sibTransId="{3D82C7E8-65C5-4350-BF18-0F0E5B9A0374}"/>
    <dgm:cxn modelId="{BAC81DAD-CB28-418C-B1CB-B044096BF57E}" type="presOf" srcId="{51E90F57-C69A-48DC-8639-0CECE83F1B31}" destId="{D23818D8-23E9-434D-9F8B-AB03898723B1}" srcOrd="1" destOrd="0" presId="urn:microsoft.com/office/officeart/2005/8/layout/list1"/>
    <dgm:cxn modelId="{B59B5FBD-4C65-4B79-A3F1-CCA71346584C}" type="presOf" srcId="{B7BB3F19-4CB1-43DC-8D8E-6385A769412A}" destId="{0C0F1B8F-229F-4935-BA2F-524133F1F544}" srcOrd="1" destOrd="0" presId="urn:microsoft.com/office/officeart/2005/8/layout/list1"/>
    <dgm:cxn modelId="{2A6F91D1-AF31-4F4C-B91B-B9C131B84276}" type="presOf" srcId="{ACD9ED63-79F3-4D8C-8BE7-D13DAD879DFF}" destId="{4A9C53AD-A1D8-4101-A76C-22122D683CF4}" srcOrd="0" destOrd="0" presId="urn:microsoft.com/office/officeart/2005/8/layout/list1"/>
    <dgm:cxn modelId="{D22F63BE-3AAF-4FF5-89EF-C7B710D03999}" type="presParOf" srcId="{4A9C53AD-A1D8-4101-A76C-22122D683CF4}" destId="{9F1D9340-6A53-498D-80B8-6D239B954B07}" srcOrd="0" destOrd="0" presId="urn:microsoft.com/office/officeart/2005/8/layout/list1"/>
    <dgm:cxn modelId="{0A264020-5CFF-45A2-A0DE-6C1EC677F509}" type="presParOf" srcId="{9F1D9340-6A53-498D-80B8-6D239B954B07}" destId="{CF51520E-7A9A-473B-B94C-8DD3222F6030}" srcOrd="0" destOrd="0" presId="urn:microsoft.com/office/officeart/2005/8/layout/list1"/>
    <dgm:cxn modelId="{E8C17619-462A-4B93-8404-1B0B3BC61662}" type="presParOf" srcId="{9F1D9340-6A53-498D-80B8-6D239B954B07}" destId="{D23818D8-23E9-434D-9F8B-AB03898723B1}" srcOrd="1" destOrd="0" presId="urn:microsoft.com/office/officeart/2005/8/layout/list1"/>
    <dgm:cxn modelId="{F9281B76-CAF3-4AB6-BF52-6084B66CB394}" type="presParOf" srcId="{4A9C53AD-A1D8-4101-A76C-22122D683CF4}" destId="{E50D888E-4F23-4AD2-8EEA-F3771F1E652A}" srcOrd="1" destOrd="0" presId="urn:microsoft.com/office/officeart/2005/8/layout/list1"/>
    <dgm:cxn modelId="{16FAE9A9-1954-45CF-9D10-660FD071277F}" type="presParOf" srcId="{4A9C53AD-A1D8-4101-A76C-22122D683CF4}" destId="{A96B962A-4A07-4B8B-9A58-F3378FE5ED0A}" srcOrd="2" destOrd="0" presId="urn:microsoft.com/office/officeart/2005/8/layout/list1"/>
    <dgm:cxn modelId="{EE4AA373-963B-46B3-8600-C102C8F44292}" type="presParOf" srcId="{4A9C53AD-A1D8-4101-A76C-22122D683CF4}" destId="{5AD172B4-D01E-4FC1-AC13-A43D7FD51988}" srcOrd="3" destOrd="0" presId="urn:microsoft.com/office/officeart/2005/8/layout/list1"/>
    <dgm:cxn modelId="{15000447-B10F-4A4A-87C9-946575287A18}" type="presParOf" srcId="{4A9C53AD-A1D8-4101-A76C-22122D683CF4}" destId="{0C915FD6-BEF7-4FE3-8888-06D3208A8C33}" srcOrd="4" destOrd="0" presId="urn:microsoft.com/office/officeart/2005/8/layout/list1"/>
    <dgm:cxn modelId="{A5DB924B-D0C8-48C8-A8A5-5305DE7B5B1C}" type="presParOf" srcId="{0C915FD6-BEF7-4FE3-8888-06D3208A8C33}" destId="{EEE098FD-30BD-44D3-8080-92C55B115586}" srcOrd="0" destOrd="0" presId="urn:microsoft.com/office/officeart/2005/8/layout/list1"/>
    <dgm:cxn modelId="{F1809E00-D891-4314-9608-5069E755116F}" type="presParOf" srcId="{0C915FD6-BEF7-4FE3-8888-06D3208A8C33}" destId="{0C0F1B8F-229F-4935-BA2F-524133F1F544}" srcOrd="1" destOrd="0" presId="urn:microsoft.com/office/officeart/2005/8/layout/list1"/>
    <dgm:cxn modelId="{22D3BE21-F030-4E30-ABD5-A6BCD0800509}" type="presParOf" srcId="{4A9C53AD-A1D8-4101-A76C-22122D683CF4}" destId="{0038232F-EC78-4EF8-AFFD-F6BA835DCCF4}" srcOrd="5" destOrd="0" presId="urn:microsoft.com/office/officeart/2005/8/layout/list1"/>
    <dgm:cxn modelId="{1C8777B8-F90D-43D4-AB7B-918DA8DF071C}" type="presParOf" srcId="{4A9C53AD-A1D8-4101-A76C-22122D683CF4}" destId="{0CB05046-DE6F-4335-969A-A0C12CD856F8}" srcOrd="6" destOrd="0" presId="urn:microsoft.com/office/officeart/2005/8/layout/list1"/>
    <dgm:cxn modelId="{647F5E9B-0B82-4910-ABEB-D7ACA25E5D04}" type="presParOf" srcId="{4A9C53AD-A1D8-4101-A76C-22122D683CF4}" destId="{2E0F00D1-3B91-4E14-BD66-DEF70BDA5F93}" srcOrd="7" destOrd="0" presId="urn:microsoft.com/office/officeart/2005/8/layout/list1"/>
    <dgm:cxn modelId="{EDA723E5-97BB-46BC-9CCA-2A1F4DE63D96}" type="presParOf" srcId="{4A9C53AD-A1D8-4101-A76C-22122D683CF4}" destId="{1B00FB84-0A51-4675-A8F8-E5FBF03D875E}" srcOrd="8" destOrd="0" presId="urn:microsoft.com/office/officeart/2005/8/layout/list1"/>
    <dgm:cxn modelId="{DD840701-83AD-44F6-9F9D-CF2E6A249EDA}" type="presParOf" srcId="{1B00FB84-0A51-4675-A8F8-E5FBF03D875E}" destId="{5C2CB958-942E-49D9-9C21-D8ED3B697227}" srcOrd="0" destOrd="0" presId="urn:microsoft.com/office/officeart/2005/8/layout/list1"/>
    <dgm:cxn modelId="{D57C199F-633C-4C60-9AE0-2FEBDEA4CAF7}" type="presParOf" srcId="{1B00FB84-0A51-4675-A8F8-E5FBF03D875E}" destId="{80FFC610-D9C8-44EF-AE1F-6B8DADCAD845}" srcOrd="1" destOrd="0" presId="urn:microsoft.com/office/officeart/2005/8/layout/list1"/>
    <dgm:cxn modelId="{DC93C233-8386-4484-A32E-DB3CA9B73210}" type="presParOf" srcId="{4A9C53AD-A1D8-4101-A76C-22122D683CF4}" destId="{107BD78A-4252-48C7-BFAA-C60B82B23FBA}" srcOrd="9" destOrd="0" presId="urn:microsoft.com/office/officeart/2005/8/layout/list1"/>
    <dgm:cxn modelId="{2089D794-A961-4F12-A57B-1E1837EC2EB5}" type="presParOf" srcId="{4A9C53AD-A1D8-4101-A76C-22122D683CF4}" destId="{F2D822A6-C6AD-4208-B86B-C2EFC1BE7CAF}" srcOrd="10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ACD9ED63-79F3-4D8C-8BE7-D13DAD879DFF}" type="doc">
      <dgm:prSet loTypeId="urn:microsoft.com/office/officeart/2005/8/layout/list1" loCatId="list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51E90F57-C69A-48DC-8639-0CECE83F1B31}">
      <dgm:prSet phldrT="[Text]" custT="1"/>
      <dgm:spPr/>
      <dgm:t>
        <a:bodyPr/>
        <a:lstStyle/>
        <a:p>
          <a:r>
            <a:rPr lang="es-419" sz="2000" b="1" noProof="0" dirty="0">
              <a:latin typeface="Century Gothic" panose="020B0502020202020204" pitchFamily="34" charset="0"/>
            </a:rPr>
            <a:t>Comercio Ilícito: volumen/incautaciones</a:t>
          </a:r>
        </a:p>
      </dgm:t>
    </dgm:pt>
    <dgm:pt modelId="{80248317-37E5-4C8C-B0CC-2E0513D90CDD}" type="parTrans" cxnId="{A35BD499-593B-4999-8BF9-124F05E84A44}">
      <dgm:prSet/>
      <dgm:spPr/>
      <dgm:t>
        <a:bodyPr/>
        <a:lstStyle/>
        <a:p>
          <a:endParaRPr lang="en-US"/>
        </a:p>
      </dgm:t>
    </dgm:pt>
    <dgm:pt modelId="{768216E7-861D-46FB-ADA9-3690438146FF}" type="sibTrans" cxnId="{A35BD499-593B-4999-8BF9-124F05E84A44}">
      <dgm:prSet/>
      <dgm:spPr/>
      <dgm:t>
        <a:bodyPr/>
        <a:lstStyle/>
        <a:p>
          <a:endParaRPr lang="en-US"/>
        </a:p>
      </dgm:t>
    </dgm:pt>
    <dgm:pt modelId="{B7BB3F19-4CB1-43DC-8D8E-6385A769412A}">
      <dgm:prSet phldrT="[Text]" custT="1"/>
      <dgm:spPr/>
      <dgm:t>
        <a:bodyPr/>
        <a:lstStyle/>
        <a:p>
          <a:r>
            <a:rPr lang="es-419" sz="2000" b="1" noProof="0" dirty="0">
              <a:latin typeface="Century Gothic" panose="020B0502020202020204" pitchFamily="34" charset="0"/>
            </a:rPr>
            <a:t>Canales de distribución</a:t>
          </a:r>
        </a:p>
      </dgm:t>
    </dgm:pt>
    <dgm:pt modelId="{00970FD8-5494-47F6-8B29-8CF09F15B280}" type="parTrans" cxnId="{5ED5579C-8C88-4D93-9088-92E83A212E84}">
      <dgm:prSet/>
      <dgm:spPr/>
      <dgm:t>
        <a:bodyPr/>
        <a:lstStyle/>
        <a:p>
          <a:endParaRPr lang="en-US"/>
        </a:p>
      </dgm:t>
    </dgm:pt>
    <dgm:pt modelId="{3D82C7E8-65C5-4350-BF18-0F0E5B9A0374}" type="sibTrans" cxnId="{5ED5579C-8C88-4D93-9088-92E83A212E84}">
      <dgm:prSet/>
      <dgm:spPr/>
      <dgm:t>
        <a:bodyPr/>
        <a:lstStyle/>
        <a:p>
          <a:endParaRPr lang="en-US"/>
        </a:p>
      </dgm:t>
    </dgm:pt>
    <dgm:pt modelId="{D5BB1B27-02A4-4449-A4DA-29D7F999F9B6}">
      <dgm:prSet phldrT="[Text]" custT="1"/>
      <dgm:spPr/>
      <dgm:t>
        <a:bodyPr/>
        <a:lstStyle/>
        <a:p>
          <a:r>
            <a:rPr lang="es-419" sz="2000" b="1" noProof="0" dirty="0"/>
            <a:t>Modus Operandi del Ilegal</a:t>
          </a:r>
        </a:p>
      </dgm:t>
    </dgm:pt>
    <dgm:pt modelId="{0AC1FC94-C454-4870-98F1-6E7E59AA18CD}" type="parTrans" cxnId="{3795D11F-7CF8-410D-A113-FFE1A3A73A06}">
      <dgm:prSet/>
      <dgm:spPr/>
      <dgm:t>
        <a:bodyPr/>
        <a:lstStyle/>
        <a:p>
          <a:endParaRPr lang="en-US"/>
        </a:p>
      </dgm:t>
    </dgm:pt>
    <dgm:pt modelId="{C7C6C1C1-DD2F-406C-9A07-B5462E220322}" type="sibTrans" cxnId="{3795D11F-7CF8-410D-A113-FFE1A3A73A06}">
      <dgm:prSet/>
      <dgm:spPr/>
      <dgm:t>
        <a:bodyPr/>
        <a:lstStyle/>
        <a:p>
          <a:endParaRPr lang="en-US"/>
        </a:p>
      </dgm:t>
    </dgm:pt>
    <dgm:pt modelId="{4A9C53AD-A1D8-4101-A76C-22122D683CF4}" type="pres">
      <dgm:prSet presAssocID="{ACD9ED63-79F3-4D8C-8BE7-D13DAD879DFF}" presName="linear" presStyleCnt="0">
        <dgm:presLayoutVars>
          <dgm:dir/>
          <dgm:animLvl val="lvl"/>
          <dgm:resizeHandles val="exact"/>
        </dgm:presLayoutVars>
      </dgm:prSet>
      <dgm:spPr/>
    </dgm:pt>
    <dgm:pt modelId="{9F1D9340-6A53-498D-80B8-6D239B954B07}" type="pres">
      <dgm:prSet presAssocID="{51E90F57-C69A-48DC-8639-0CECE83F1B31}" presName="parentLin" presStyleCnt="0"/>
      <dgm:spPr/>
    </dgm:pt>
    <dgm:pt modelId="{CF51520E-7A9A-473B-B94C-8DD3222F6030}" type="pres">
      <dgm:prSet presAssocID="{51E90F57-C69A-48DC-8639-0CECE83F1B31}" presName="parentLeftMargin" presStyleLbl="node1" presStyleIdx="0" presStyleCnt="3"/>
      <dgm:spPr/>
    </dgm:pt>
    <dgm:pt modelId="{D23818D8-23E9-434D-9F8B-AB03898723B1}" type="pres">
      <dgm:prSet presAssocID="{51E90F57-C69A-48DC-8639-0CECE83F1B31}" presName="parentText" presStyleLbl="node1" presStyleIdx="0" presStyleCnt="3" custScaleX="112945" custLinFactNeighborY="1018">
        <dgm:presLayoutVars>
          <dgm:chMax val="0"/>
          <dgm:bulletEnabled val="1"/>
        </dgm:presLayoutVars>
      </dgm:prSet>
      <dgm:spPr/>
    </dgm:pt>
    <dgm:pt modelId="{E50D888E-4F23-4AD2-8EEA-F3771F1E652A}" type="pres">
      <dgm:prSet presAssocID="{51E90F57-C69A-48DC-8639-0CECE83F1B31}" presName="negativeSpace" presStyleCnt="0"/>
      <dgm:spPr/>
    </dgm:pt>
    <dgm:pt modelId="{A96B962A-4A07-4B8B-9A58-F3378FE5ED0A}" type="pres">
      <dgm:prSet presAssocID="{51E90F57-C69A-48DC-8639-0CECE83F1B31}" presName="childText" presStyleLbl="conFgAcc1" presStyleIdx="0" presStyleCnt="3">
        <dgm:presLayoutVars>
          <dgm:bulletEnabled val="1"/>
        </dgm:presLayoutVars>
      </dgm:prSet>
      <dgm:spPr/>
    </dgm:pt>
    <dgm:pt modelId="{5AD172B4-D01E-4FC1-AC13-A43D7FD51988}" type="pres">
      <dgm:prSet presAssocID="{768216E7-861D-46FB-ADA9-3690438146FF}" presName="spaceBetweenRectangles" presStyleCnt="0"/>
      <dgm:spPr/>
    </dgm:pt>
    <dgm:pt modelId="{0C915FD6-BEF7-4FE3-8888-06D3208A8C33}" type="pres">
      <dgm:prSet presAssocID="{B7BB3F19-4CB1-43DC-8D8E-6385A769412A}" presName="parentLin" presStyleCnt="0"/>
      <dgm:spPr/>
    </dgm:pt>
    <dgm:pt modelId="{EEE098FD-30BD-44D3-8080-92C55B115586}" type="pres">
      <dgm:prSet presAssocID="{B7BB3F19-4CB1-43DC-8D8E-6385A769412A}" presName="parentLeftMargin" presStyleLbl="node1" presStyleIdx="0" presStyleCnt="3"/>
      <dgm:spPr/>
    </dgm:pt>
    <dgm:pt modelId="{0C0F1B8F-229F-4935-BA2F-524133F1F544}" type="pres">
      <dgm:prSet presAssocID="{B7BB3F19-4CB1-43DC-8D8E-6385A769412A}" presName="parentText" presStyleLbl="node1" presStyleIdx="1" presStyleCnt="3" custScaleX="112945" custLinFactNeighborY="-20597">
        <dgm:presLayoutVars>
          <dgm:chMax val="0"/>
          <dgm:bulletEnabled val="1"/>
        </dgm:presLayoutVars>
      </dgm:prSet>
      <dgm:spPr/>
    </dgm:pt>
    <dgm:pt modelId="{0038232F-EC78-4EF8-AFFD-F6BA835DCCF4}" type="pres">
      <dgm:prSet presAssocID="{B7BB3F19-4CB1-43DC-8D8E-6385A769412A}" presName="negativeSpace" presStyleCnt="0"/>
      <dgm:spPr/>
    </dgm:pt>
    <dgm:pt modelId="{0CB05046-DE6F-4335-969A-A0C12CD856F8}" type="pres">
      <dgm:prSet presAssocID="{B7BB3F19-4CB1-43DC-8D8E-6385A769412A}" presName="childText" presStyleLbl="conFgAcc1" presStyleIdx="1" presStyleCnt="3" custLinFactNeighborY="-41804">
        <dgm:presLayoutVars>
          <dgm:bulletEnabled val="1"/>
        </dgm:presLayoutVars>
      </dgm:prSet>
      <dgm:spPr/>
    </dgm:pt>
    <dgm:pt modelId="{2E0F00D1-3B91-4E14-BD66-DEF70BDA5F93}" type="pres">
      <dgm:prSet presAssocID="{3D82C7E8-65C5-4350-BF18-0F0E5B9A0374}" presName="spaceBetweenRectangles" presStyleCnt="0"/>
      <dgm:spPr/>
    </dgm:pt>
    <dgm:pt modelId="{1B00FB84-0A51-4675-A8F8-E5FBF03D875E}" type="pres">
      <dgm:prSet presAssocID="{D5BB1B27-02A4-4449-A4DA-29D7F999F9B6}" presName="parentLin" presStyleCnt="0"/>
      <dgm:spPr/>
    </dgm:pt>
    <dgm:pt modelId="{5C2CB958-942E-49D9-9C21-D8ED3B697227}" type="pres">
      <dgm:prSet presAssocID="{D5BB1B27-02A4-4449-A4DA-29D7F999F9B6}" presName="parentLeftMargin" presStyleLbl="node1" presStyleIdx="1" presStyleCnt="3"/>
      <dgm:spPr/>
    </dgm:pt>
    <dgm:pt modelId="{80FFC610-D9C8-44EF-AE1F-6B8DADCAD845}" type="pres">
      <dgm:prSet presAssocID="{D5BB1B27-02A4-4449-A4DA-29D7F999F9B6}" presName="parentText" presStyleLbl="node1" presStyleIdx="2" presStyleCnt="3" custScaleX="112945" custLinFactNeighborY="-30326">
        <dgm:presLayoutVars>
          <dgm:chMax val="0"/>
          <dgm:bulletEnabled val="1"/>
        </dgm:presLayoutVars>
      </dgm:prSet>
      <dgm:spPr/>
    </dgm:pt>
    <dgm:pt modelId="{107BD78A-4252-48C7-BFAA-C60B82B23FBA}" type="pres">
      <dgm:prSet presAssocID="{D5BB1B27-02A4-4449-A4DA-29D7F999F9B6}" presName="negativeSpace" presStyleCnt="0"/>
      <dgm:spPr/>
    </dgm:pt>
    <dgm:pt modelId="{F2D822A6-C6AD-4208-B86B-C2EFC1BE7CAF}" type="pres">
      <dgm:prSet presAssocID="{D5BB1B27-02A4-4449-A4DA-29D7F999F9B6}" presName="childText" presStyleLbl="conFgAcc1" presStyleIdx="2" presStyleCnt="3" custLinFactNeighborY="-41193">
        <dgm:presLayoutVars>
          <dgm:bulletEnabled val="1"/>
        </dgm:presLayoutVars>
      </dgm:prSet>
      <dgm:spPr/>
    </dgm:pt>
  </dgm:ptLst>
  <dgm:cxnLst>
    <dgm:cxn modelId="{3795D11F-7CF8-410D-A113-FFE1A3A73A06}" srcId="{ACD9ED63-79F3-4D8C-8BE7-D13DAD879DFF}" destId="{D5BB1B27-02A4-4449-A4DA-29D7F999F9B6}" srcOrd="2" destOrd="0" parTransId="{0AC1FC94-C454-4870-98F1-6E7E59AA18CD}" sibTransId="{C7C6C1C1-DD2F-406C-9A07-B5462E220322}"/>
    <dgm:cxn modelId="{7EC7E62B-B0AB-4D32-AD8D-ED3CA999C27F}" type="presOf" srcId="{51E90F57-C69A-48DC-8639-0CECE83F1B31}" destId="{CF51520E-7A9A-473B-B94C-8DD3222F6030}" srcOrd="0" destOrd="0" presId="urn:microsoft.com/office/officeart/2005/8/layout/list1"/>
    <dgm:cxn modelId="{98FB7D6F-066F-46F2-BC70-4538848FC1C3}" type="presOf" srcId="{B7BB3F19-4CB1-43DC-8D8E-6385A769412A}" destId="{EEE098FD-30BD-44D3-8080-92C55B115586}" srcOrd="0" destOrd="0" presId="urn:microsoft.com/office/officeart/2005/8/layout/list1"/>
    <dgm:cxn modelId="{22CCB277-2DCC-40E3-9BEA-A3624740DB01}" type="presOf" srcId="{D5BB1B27-02A4-4449-A4DA-29D7F999F9B6}" destId="{80FFC610-D9C8-44EF-AE1F-6B8DADCAD845}" srcOrd="1" destOrd="0" presId="urn:microsoft.com/office/officeart/2005/8/layout/list1"/>
    <dgm:cxn modelId="{C47DD889-0F86-4F20-860C-EB82C209C850}" type="presOf" srcId="{D5BB1B27-02A4-4449-A4DA-29D7F999F9B6}" destId="{5C2CB958-942E-49D9-9C21-D8ED3B697227}" srcOrd="0" destOrd="0" presId="urn:microsoft.com/office/officeart/2005/8/layout/list1"/>
    <dgm:cxn modelId="{A35BD499-593B-4999-8BF9-124F05E84A44}" srcId="{ACD9ED63-79F3-4D8C-8BE7-D13DAD879DFF}" destId="{51E90F57-C69A-48DC-8639-0CECE83F1B31}" srcOrd="0" destOrd="0" parTransId="{80248317-37E5-4C8C-B0CC-2E0513D90CDD}" sibTransId="{768216E7-861D-46FB-ADA9-3690438146FF}"/>
    <dgm:cxn modelId="{5ED5579C-8C88-4D93-9088-92E83A212E84}" srcId="{ACD9ED63-79F3-4D8C-8BE7-D13DAD879DFF}" destId="{B7BB3F19-4CB1-43DC-8D8E-6385A769412A}" srcOrd="1" destOrd="0" parTransId="{00970FD8-5494-47F6-8B29-8CF09F15B280}" sibTransId="{3D82C7E8-65C5-4350-BF18-0F0E5B9A0374}"/>
    <dgm:cxn modelId="{BAC81DAD-CB28-418C-B1CB-B044096BF57E}" type="presOf" srcId="{51E90F57-C69A-48DC-8639-0CECE83F1B31}" destId="{D23818D8-23E9-434D-9F8B-AB03898723B1}" srcOrd="1" destOrd="0" presId="urn:microsoft.com/office/officeart/2005/8/layout/list1"/>
    <dgm:cxn modelId="{B59B5FBD-4C65-4B79-A3F1-CCA71346584C}" type="presOf" srcId="{B7BB3F19-4CB1-43DC-8D8E-6385A769412A}" destId="{0C0F1B8F-229F-4935-BA2F-524133F1F544}" srcOrd="1" destOrd="0" presId="urn:microsoft.com/office/officeart/2005/8/layout/list1"/>
    <dgm:cxn modelId="{2A6F91D1-AF31-4F4C-B91B-B9C131B84276}" type="presOf" srcId="{ACD9ED63-79F3-4D8C-8BE7-D13DAD879DFF}" destId="{4A9C53AD-A1D8-4101-A76C-22122D683CF4}" srcOrd="0" destOrd="0" presId="urn:microsoft.com/office/officeart/2005/8/layout/list1"/>
    <dgm:cxn modelId="{D22F63BE-3AAF-4FF5-89EF-C7B710D03999}" type="presParOf" srcId="{4A9C53AD-A1D8-4101-A76C-22122D683CF4}" destId="{9F1D9340-6A53-498D-80B8-6D239B954B07}" srcOrd="0" destOrd="0" presId="urn:microsoft.com/office/officeart/2005/8/layout/list1"/>
    <dgm:cxn modelId="{0A264020-5CFF-45A2-A0DE-6C1EC677F509}" type="presParOf" srcId="{9F1D9340-6A53-498D-80B8-6D239B954B07}" destId="{CF51520E-7A9A-473B-B94C-8DD3222F6030}" srcOrd="0" destOrd="0" presId="urn:microsoft.com/office/officeart/2005/8/layout/list1"/>
    <dgm:cxn modelId="{E8C17619-462A-4B93-8404-1B0B3BC61662}" type="presParOf" srcId="{9F1D9340-6A53-498D-80B8-6D239B954B07}" destId="{D23818D8-23E9-434D-9F8B-AB03898723B1}" srcOrd="1" destOrd="0" presId="urn:microsoft.com/office/officeart/2005/8/layout/list1"/>
    <dgm:cxn modelId="{F9281B76-CAF3-4AB6-BF52-6084B66CB394}" type="presParOf" srcId="{4A9C53AD-A1D8-4101-A76C-22122D683CF4}" destId="{E50D888E-4F23-4AD2-8EEA-F3771F1E652A}" srcOrd="1" destOrd="0" presId="urn:microsoft.com/office/officeart/2005/8/layout/list1"/>
    <dgm:cxn modelId="{16FAE9A9-1954-45CF-9D10-660FD071277F}" type="presParOf" srcId="{4A9C53AD-A1D8-4101-A76C-22122D683CF4}" destId="{A96B962A-4A07-4B8B-9A58-F3378FE5ED0A}" srcOrd="2" destOrd="0" presId="urn:microsoft.com/office/officeart/2005/8/layout/list1"/>
    <dgm:cxn modelId="{EE4AA373-963B-46B3-8600-C102C8F44292}" type="presParOf" srcId="{4A9C53AD-A1D8-4101-A76C-22122D683CF4}" destId="{5AD172B4-D01E-4FC1-AC13-A43D7FD51988}" srcOrd="3" destOrd="0" presId="urn:microsoft.com/office/officeart/2005/8/layout/list1"/>
    <dgm:cxn modelId="{15000447-B10F-4A4A-87C9-946575287A18}" type="presParOf" srcId="{4A9C53AD-A1D8-4101-A76C-22122D683CF4}" destId="{0C915FD6-BEF7-4FE3-8888-06D3208A8C33}" srcOrd="4" destOrd="0" presId="urn:microsoft.com/office/officeart/2005/8/layout/list1"/>
    <dgm:cxn modelId="{A5DB924B-D0C8-48C8-A8A5-5305DE7B5B1C}" type="presParOf" srcId="{0C915FD6-BEF7-4FE3-8888-06D3208A8C33}" destId="{EEE098FD-30BD-44D3-8080-92C55B115586}" srcOrd="0" destOrd="0" presId="urn:microsoft.com/office/officeart/2005/8/layout/list1"/>
    <dgm:cxn modelId="{F1809E00-D891-4314-9608-5069E755116F}" type="presParOf" srcId="{0C915FD6-BEF7-4FE3-8888-06D3208A8C33}" destId="{0C0F1B8F-229F-4935-BA2F-524133F1F544}" srcOrd="1" destOrd="0" presId="urn:microsoft.com/office/officeart/2005/8/layout/list1"/>
    <dgm:cxn modelId="{22D3BE21-F030-4E30-ABD5-A6BCD0800509}" type="presParOf" srcId="{4A9C53AD-A1D8-4101-A76C-22122D683CF4}" destId="{0038232F-EC78-4EF8-AFFD-F6BA835DCCF4}" srcOrd="5" destOrd="0" presId="urn:microsoft.com/office/officeart/2005/8/layout/list1"/>
    <dgm:cxn modelId="{1C8777B8-F90D-43D4-AB7B-918DA8DF071C}" type="presParOf" srcId="{4A9C53AD-A1D8-4101-A76C-22122D683CF4}" destId="{0CB05046-DE6F-4335-969A-A0C12CD856F8}" srcOrd="6" destOrd="0" presId="urn:microsoft.com/office/officeart/2005/8/layout/list1"/>
    <dgm:cxn modelId="{647F5E9B-0B82-4910-ABEB-D7ACA25E5D04}" type="presParOf" srcId="{4A9C53AD-A1D8-4101-A76C-22122D683CF4}" destId="{2E0F00D1-3B91-4E14-BD66-DEF70BDA5F93}" srcOrd="7" destOrd="0" presId="urn:microsoft.com/office/officeart/2005/8/layout/list1"/>
    <dgm:cxn modelId="{EDA723E5-97BB-46BC-9CCA-2A1F4DE63D96}" type="presParOf" srcId="{4A9C53AD-A1D8-4101-A76C-22122D683CF4}" destId="{1B00FB84-0A51-4675-A8F8-E5FBF03D875E}" srcOrd="8" destOrd="0" presId="urn:microsoft.com/office/officeart/2005/8/layout/list1"/>
    <dgm:cxn modelId="{DD840701-83AD-44F6-9F9D-CF2E6A249EDA}" type="presParOf" srcId="{1B00FB84-0A51-4675-A8F8-E5FBF03D875E}" destId="{5C2CB958-942E-49D9-9C21-D8ED3B697227}" srcOrd="0" destOrd="0" presId="urn:microsoft.com/office/officeart/2005/8/layout/list1"/>
    <dgm:cxn modelId="{D57C199F-633C-4C60-9AE0-2FEBDEA4CAF7}" type="presParOf" srcId="{1B00FB84-0A51-4675-A8F8-E5FBF03D875E}" destId="{80FFC610-D9C8-44EF-AE1F-6B8DADCAD845}" srcOrd="1" destOrd="0" presId="urn:microsoft.com/office/officeart/2005/8/layout/list1"/>
    <dgm:cxn modelId="{DC93C233-8386-4484-A32E-DB3CA9B73210}" type="presParOf" srcId="{4A9C53AD-A1D8-4101-A76C-22122D683CF4}" destId="{107BD78A-4252-48C7-BFAA-C60B82B23FBA}" srcOrd="9" destOrd="0" presId="urn:microsoft.com/office/officeart/2005/8/layout/list1"/>
    <dgm:cxn modelId="{2089D794-A961-4F12-A57B-1E1837EC2EB5}" type="presParOf" srcId="{4A9C53AD-A1D8-4101-A76C-22122D683CF4}" destId="{F2D822A6-C6AD-4208-B86B-C2EFC1BE7CAF}" srcOrd="10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96B962A-4A07-4B8B-9A58-F3378FE5ED0A}">
      <dsp:nvSpPr>
        <dsp:cNvPr id="0" name=""/>
        <dsp:cNvSpPr/>
      </dsp:nvSpPr>
      <dsp:spPr>
        <a:xfrm>
          <a:off x="0" y="464019"/>
          <a:ext cx="6096000" cy="781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23818D8-23E9-434D-9F8B-AB03898723B1}">
      <dsp:nvSpPr>
        <dsp:cNvPr id="0" name=""/>
        <dsp:cNvSpPr/>
      </dsp:nvSpPr>
      <dsp:spPr>
        <a:xfrm>
          <a:off x="304800" y="15775"/>
          <a:ext cx="4819589" cy="915120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1290" tIns="0" rIns="161290" bIns="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419" sz="2000" b="1" kern="1200" noProof="0" dirty="0">
              <a:latin typeface="Century Gothic" panose="020B0502020202020204" pitchFamily="34" charset="0"/>
            </a:rPr>
            <a:t>Comercio Ilícito: volumen/incautaciones</a:t>
          </a:r>
        </a:p>
      </dsp:txBody>
      <dsp:txXfrm>
        <a:off x="349472" y="60447"/>
        <a:ext cx="4730245" cy="825776"/>
      </dsp:txXfrm>
    </dsp:sp>
    <dsp:sp modelId="{0CB05046-DE6F-4335-969A-A0C12CD856F8}">
      <dsp:nvSpPr>
        <dsp:cNvPr id="0" name=""/>
        <dsp:cNvSpPr/>
      </dsp:nvSpPr>
      <dsp:spPr>
        <a:xfrm>
          <a:off x="0" y="1800200"/>
          <a:ext cx="6096000" cy="781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accent5">
              <a:hueOff val="-515611"/>
              <a:satOff val="-6008"/>
              <a:lumOff val="-1079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C0F1B8F-229F-4935-BA2F-524133F1F544}">
      <dsp:nvSpPr>
        <dsp:cNvPr id="0" name=""/>
        <dsp:cNvSpPr/>
      </dsp:nvSpPr>
      <dsp:spPr>
        <a:xfrm>
          <a:off x="304800" y="1224132"/>
          <a:ext cx="4819589" cy="915120"/>
        </a:xfrm>
        <a:prstGeom prst="roundRect">
          <a:avLst/>
        </a:prstGeom>
        <a:solidFill>
          <a:schemeClr val="accent5">
            <a:hueOff val="-515611"/>
            <a:satOff val="-6008"/>
            <a:lumOff val="-1079"/>
            <a:alphaOff val="0"/>
          </a:schemeClr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1290" tIns="0" rIns="161290" bIns="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419" sz="2000" b="1" kern="1200" noProof="0" dirty="0">
              <a:latin typeface="Century Gothic" panose="020B0502020202020204" pitchFamily="34" charset="0"/>
            </a:rPr>
            <a:t>Canales de distribución</a:t>
          </a:r>
        </a:p>
      </dsp:txBody>
      <dsp:txXfrm>
        <a:off x="349472" y="1268804"/>
        <a:ext cx="4730245" cy="825776"/>
      </dsp:txXfrm>
    </dsp:sp>
    <dsp:sp modelId="{F2D822A6-C6AD-4208-B86B-C2EFC1BE7CAF}">
      <dsp:nvSpPr>
        <dsp:cNvPr id="0" name=""/>
        <dsp:cNvSpPr/>
      </dsp:nvSpPr>
      <dsp:spPr>
        <a:xfrm>
          <a:off x="0" y="3087857"/>
          <a:ext cx="6096000" cy="781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accent5">
              <a:hueOff val="-1031223"/>
              <a:satOff val="-12017"/>
              <a:lumOff val="-2158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0FFC610-D9C8-44EF-AE1F-6B8DADCAD845}">
      <dsp:nvSpPr>
        <dsp:cNvPr id="0" name=""/>
        <dsp:cNvSpPr/>
      </dsp:nvSpPr>
      <dsp:spPr>
        <a:xfrm>
          <a:off x="304800" y="2541260"/>
          <a:ext cx="4819589" cy="915120"/>
        </a:xfrm>
        <a:prstGeom prst="roundRect">
          <a:avLst/>
        </a:prstGeom>
        <a:solidFill>
          <a:schemeClr val="accent5">
            <a:hueOff val="-1031223"/>
            <a:satOff val="-12017"/>
            <a:lumOff val="-2158"/>
            <a:alphaOff val="0"/>
          </a:schemeClr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1290" tIns="0" rIns="161290" bIns="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419" sz="2000" b="1" kern="1200" noProof="0" dirty="0"/>
            <a:t>Modus Operandi del Ilegal</a:t>
          </a:r>
        </a:p>
      </dsp:txBody>
      <dsp:txXfrm>
        <a:off x="349472" y="2585932"/>
        <a:ext cx="4730245" cy="825776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96B962A-4A07-4B8B-9A58-F3378FE5ED0A}">
      <dsp:nvSpPr>
        <dsp:cNvPr id="0" name=""/>
        <dsp:cNvSpPr/>
      </dsp:nvSpPr>
      <dsp:spPr>
        <a:xfrm>
          <a:off x="0" y="464019"/>
          <a:ext cx="6096000" cy="781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23818D8-23E9-434D-9F8B-AB03898723B1}">
      <dsp:nvSpPr>
        <dsp:cNvPr id="0" name=""/>
        <dsp:cNvSpPr/>
      </dsp:nvSpPr>
      <dsp:spPr>
        <a:xfrm>
          <a:off x="304800" y="15775"/>
          <a:ext cx="4819589" cy="915120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1290" tIns="0" rIns="161290" bIns="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419" sz="2000" b="1" kern="1200" noProof="0" dirty="0">
              <a:latin typeface="Century Gothic" panose="020B0502020202020204" pitchFamily="34" charset="0"/>
            </a:rPr>
            <a:t>Comercio Ilícito: volumen/incautaciones</a:t>
          </a:r>
        </a:p>
      </dsp:txBody>
      <dsp:txXfrm>
        <a:off x="349472" y="60447"/>
        <a:ext cx="4730245" cy="825776"/>
      </dsp:txXfrm>
    </dsp:sp>
    <dsp:sp modelId="{0CB05046-DE6F-4335-969A-A0C12CD856F8}">
      <dsp:nvSpPr>
        <dsp:cNvPr id="0" name=""/>
        <dsp:cNvSpPr/>
      </dsp:nvSpPr>
      <dsp:spPr>
        <a:xfrm>
          <a:off x="0" y="1800200"/>
          <a:ext cx="6096000" cy="781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accent5">
              <a:hueOff val="-515611"/>
              <a:satOff val="-6008"/>
              <a:lumOff val="-1079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C0F1B8F-229F-4935-BA2F-524133F1F544}">
      <dsp:nvSpPr>
        <dsp:cNvPr id="0" name=""/>
        <dsp:cNvSpPr/>
      </dsp:nvSpPr>
      <dsp:spPr>
        <a:xfrm>
          <a:off x="304800" y="1224132"/>
          <a:ext cx="4819589" cy="915120"/>
        </a:xfrm>
        <a:prstGeom prst="roundRect">
          <a:avLst/>
        </a:prstGeom>
        <a:solidFill>
          <a:schemeClr val="accent5">
            <a:hueOff val="-515611"/>
            <a:satOff val="-6008"/>
            <a:lumOff val="-1079"/>
            <a:alphaOff val="0"/>
          </a:schemeClr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1290" tIns="0" rIns="161290" bIns="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419" sz="2000" b="1" kern="1200" noProof="0" dirty="0">
              <a:latin typeface="Century Gothic" panose="020B0502020202020204" pitchFamily="34" charset="0"/>
            </a:rPr>
            <a:t>Canales de distribución</a:t>
          </a:r>
        </a:p>
      </dsp:txBody>
      <dsp:txXfrm>
        <a:off x="349472" y="1268804"/>
        <a:ext cx="4730245" cy="825776"/>
      </dsp:txXfrm>
    </dsp:sp>
    <dsp:sp modelId="{F2D822A6-C6AD-4208-B86B-C2EFC1BE7CAF}">
      <dsp:nvSpPr>
        <dsp:cNvPr id="0" name=""/>
        <dsp:cNvSpPr/>
      </dsp:nvSpPr>
      <dsp:spPr>
        <a:xfrm>
          <a:off x="0" y="3087857"/>
          <a:ext cx="6096000" cy="781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accent5">
              <a:hueOff val="-1031223"/>
              <a:satOff val="-12017"/>
              <a:lumOff val="-2158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0FFC610-D9C8-44EF-AE1F-6B8DADCAD845}">
      <dsp:nvSpPr>
        <dsp:cNvPr id="0" name=""/>
        <dsp:cNvSpPr/>
      </dsp:nvSpPr>
      <dsp:spPr>
        <a:xfrm>
          <a:off x="304800" y="2541260"/>
          <a:ext cx="4819589" cy="915120"/>
        </a:xfrm>
        <a:prstGeom prst="roundRect">
          <a:avLst/>
        </a:prstGeom>
        <a:solidFill>
          <a:schemeClr val="accent5">
            <a:hueOff val="-1031223"/>
            <a:satOff val="-12017"/>
            <a:lumOff val="-2158"/>
            <a:alphaOff val="0"/>
          </a:schemeClr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1290" tIns="0" rIns="161290" bIns="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419" sz="2000" b="1" kern="1200" noProof="0" dirty="0"/>
            <a:t>Modus Operandi del Ilegal</a:t>
          </a:r>
        </a:p>
      </dsp:txBody>
      <dsp:txXfrm>
        <a:off x="349472" y="2585932"/>
        <a:ext cx="4730245" cy="825776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96B962A-4A07-4B8B-9A58-F3378FE5ED0A}">
      <dsp:nvSpPr>
        <dsp:cNvPr id="0" name=""/>
        <dsp:cNvSpPr/>
      </dsp:nvSpPr>
      <dsp:spPr>
        <a:xfrm>
          <a:off x="0" y="464019"/>
          <a:ext cx="6096000" cy="781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23818D8-23E9-434D-9F8B-AB03898723B1}">
      <dsp:nvSpPr>
        <dsp:cNvPr id="0" name=""/>
        <dsp:cNvSpPr/>
      </dsp:nvSpPr>
      <dsp:spPr>
        <a:xfrm>
          <a:off x="304800" y="15775"/>
          <a:ext cx="4819589" cy="915120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1290" tIns="0" rIns="161290" bIns="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419" sz="2000" b="1" kern="1200" noProof="0" dirty="0">
              <a:latin typeface="Century Gothic" panose="020B0502020202020204" pitchFamily="34" charset="0"/>
            </a:rPr>
            <a:t>Comercio Ilícito: volumen/incautaciones</a:t>
          </a:r>
        </a:p>
      </dsp:txBody>
      <dsp:txXfrm>
        <a:off x="349472" y="60447"/>
        <a:ext cx="4730245" cy="825776"/>
      </dsp:txXfrm>
    </dsp:sp>
    <dsp:sp modelId="{0CB05046-DE6F-4335-969A-A0C12CD856F8}">
      <dsp:nvSpPr>
        <dsp:cNvPr id="0" name=""/>
        <dsp:cNvSpPr/>
      </dsp:nvSpPr>
      <dsp:spPr>
        <a:xfrm>
          <a:off x="0" y="1800200"/>
          <a:ext cx="6096000" cy="781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accent5">
              <a:hueOff val="-515611"/>
              <a:satOff val="-6008"/>
              <a:lumOff val="-1079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C0F1B8F-229F-4935-BA2F-524133F1F544}">
      <dsp:nvSpPr>
        <dsp:cNvPr id="0" name=""/>
        <dsp:cNvSpPr/>
      </dsp:nvSpPr>
      <dsp:spPr>
        <a:xfrm>
          <a:off x="304800" y="1224132"/>
          <a:ext cx="4819589" cy="915120"/>
        </a:xfrm>
        <a:prstGeom prst="roundRect">
          <a:avLst/>
        </a:prstGeom>
        <a:solidFill>
          <a:schemeClr val="accent5">
            <a:hueOff val="-515611"/>
            <a:satOff val="-6008"/>
            <a:lumOff val="-1079"/>
            <a:alphaOff val="0"/>
          </a:schemeClr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1290" tIns="0" rIns="161290" bIns="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419" sz="2000" b="1" kern="1200" noProof="0" dirty="0">
              <a:latin typeface="Century Gothic" panose="020B0502020202020204" pitchFamily="34" charset="0"/>
            </a:rPr>
            <a:t>Canales de distribución</a:t>
          </a:r>
        </a:p>
      </dsp:txBody>
      <dsp:txXfrm>
        <a:off x="349472" y="1268804"/>
        <a:ext cx="4730245" cy="825776"/>
      </dsp:txXfrm>
    </dsp:sp>
    <dsp:sp modelId="{F2D822A6-C6AD-4208-B86B-C2EFC1BE7CAF}">
      <dsp:nvSpPr>
        <dsp:cNvPr id="0" name=""/>
        <dsp:cNvSpPr/>
      </dsp:nvSpPr>
      <dsp:spPr>
        <a:xfrm>
          <a:off x="0" y="3087857"/>
          <a:ext cx="6096000" cy="781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accent5">
              <a:hueOff val="-1031223"/>
              <a:satOff val="-12017"/>
              <a:lumOff val="-2158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0FFC610-D9C8-44EF-AE1F-6B8DADCAD845}">
      <dsp:nvSpPr>
        <dsp:cNvPr id="0" name=""/>
        <dsp:cNvSpPr/>
      </dsp:nvSpPr>
      <dsp:spPr>
        <a:xfrm>
          <a:off x="304800" y="2541260"/>
          <a:ext cx="4819589" cy="915120"/>
        </a:xfrm>
        <a:prstGeom prst="roundRect">
          <a:avLst/>
        </a:prstGeom>
        <a:solidFill>
          <a:schemeClr val="accent5">
            <a:hueOff val="-1031223"/>
            <a:satOff val="-12017"/>
            <a:lumOff val="-2158"/>
            <a:alphaOff val="0"/>
          </a:schemeClr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1290" tIns="0" rIns="161290" bIns="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419" sz="2000" b="1" kern="1200" noProof="0" dirty="0"/>
            <a:t>Modus Operandi del Ilegal</a:t>
          </a:r>
        </a:p>
      </dsp:txBody>
      <dsp:txXfrm>
        <a:off x="349472" y="2585932"/>
        <a:ext cx="4730245" cy="82577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9D01251-6B57-4CFA-B3A6-69106211C4FF}" type="datetimeFigureOut">
              <a:rPr lang="en-US" smtClean="0"/>
              <a:t>2/14/2019</a:t>
            </a:fld>
            <a:endParaRPr lang="en-US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022885D-ECCB-4C1E-86E9-DE76DBFFAE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26626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71803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5661248"/>
            <a:ext cx="9144000" cy="1044352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665912" y="6520259"/>
            <a:ext cx="2514600" cy="365125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27/8/2016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35496" y="6520259"/>
            <a:ext cx="1828800" cy="365125"/>
          </a:xfrm>
        </p:spPr>
        <p:txBody>
          <a:bodyPr/>
          <a:lstStyle>
            <a:lvl1pPr algn="l">
              <a:defRPr/>
            </a:lvl1pPr>
          </a:lstStyle>
          <a:p>
            <a:fld id="{DD75D335-FC6F-4A4B-A8D3-8B700BDB5E41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9" name="8 Imagen"/>
          <p:cNvPicPr>
            <a:picLocks noChangeAspect="1"/>
          </p:cNvPicPr>
          <p:nvPr userDrawn="1"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5963" y="77518"/>
            <a:ext cx="2592073" cy="640512"/>
          </a:xfrm>
          <a:prstGeom prst="rect">
            <a:avLst/>
          </a:prstGeom>
        </p:spPr>
      </p:pic>
      <p:cxnSp>
        <p:nvCxnSpPr>
          <p:cNvPr id="16" name="15 Conector recto"/>
          <p:cNvCxnSpPr/>
          <p:nvPr userDrawn="1"/>
        </p:nvCxnSpPr>
        <p:spPr>
          <a:xfrm>
            <a:off x="467544" y="764704"/>
            <a:ext cx="8352928" cy="0"/>
          </a:xfrm>
          <a:prstGeom prst="line">
            <a:avLst/>
          </a:prstGeom>
          <a:ln w="2857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" name="Picture 9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18439" y="134726"/>
            <a:ext cx="466165" cy="466165"/>
          </a:xfrm>
          <a:prstGeom prst="rect">
            <a:avLst/>
          </a:prstGeom>
        </p:spPr>
      </p:pic>
      <p:pic>
        <p:nvPicPr>
          <p:cNvPr id="17" name="Picture 9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131797"/>
            <a:ext cx="466165" cy="466165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eño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81C0C3-F802-465B-9A4F-2C260CADD5FF}" type="datetimeFigureOut">
              <a:rPr lang="en-US" smtClean="0"/>
              <a:t>2/14/2019</a:t>
            </a:fld>
            <a:endParaRPr lang="en-U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75D335-FC6F-4A4B-A8D3-8B700BDB5E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97690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eño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81C0C3-F802-465B-9A4F-2C260CADD5FF}" type="datetimeFigureOut">
              <a:rPr lang="en-US" smtClean="0"/>
              <a:t>2/14/2019</a:t>
            </a:fld>
            <a:endParaRPr lang="en-U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75D335-FC6F-4A4B-A8D3-8B700BDB5E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24269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81C0C3-F802-465B-9A4F-2C260CADD5FF}" type="datetimeFigureOut">
              <a:rPr lang="en-US" smtClean="0"/>
              <a:t>2/14/2019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75D335-FC6F-4A4B-A8D3-8B700BDB5E41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81C0C3-F802-465B-9A4F-2C260CADD5FF}" type="datetimeFigureOut">
              <a:rPr lang="en-US" smtClean="0"/>
              <a:t>2/14/2019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75D335-FC6F-4A4B-A8D3-8B700BDB5E4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81C0C3-F802-465B-9A4F-2C260CADD5FF}" type="datetimeFigureOut">
              <a:rPr lang="en-US" smtClean="0"/>
              <a:t>2/14/2019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75D335-FC6F-4A4B-A8D3-8B700BDB5E41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es-ES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81C0C3-F802-465B-9A4F-2C260CADD5FF}" type="datetimeFigureOut">
              <a:rPr lang="en-US" smtClean="0"/>
              <a:t>2/14/2019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75D335-FC6F-4A4B-A8D3-8B700BDB5E41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81C0C3-F802-465B-9A4F-2C260CADD5FF}" type="datetimeFigureOut">
              <a:rPr lang="en-US" smtClean="0"/>
              <a:t>2/14/2019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75D335-FC6F-4A4B-A8D3-8B700BDB5E4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81C0C3-F802-465B-9A4F-2C260CADD5FF}" type="datetimeFigureOut">
              <a:rPr lang="en-US" smtClean="0"/>
              <a:t>2/14/2019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75D335-FC6F-4A4B-A8D3-8B700BDB5E4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81C0C3-F802-465B-9A4F-2C260CADD5FF}" type="datetimeFigureOut">
              <a:rPr lang="en-US" smtClean="0"/>
              <a:t>2/14/2019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75D335-FC6F-4A4B-A8D3-8B700BDB5E4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81C0C3-F802-465B-9A4F-2C260CADD5FF}" type="datetimeFigureOut">
              <a:rPr lang="en-US" smtClean="0"/>
              <a:t>2/14/2019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75D335-FC6F-4A4B-A8D3-8B700BDB5E41}" type="slidenum">
              <a:rPr lang="en-US" smtClean="0"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81C0C3-F802-465B-9A4F-2C260CADD5FF}" type="datetimeFigureOut">
              <a:rPr lang="en-US" smtClean="0"/>
              <a:t>2/14/2019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75D335-FC6F-4A4B-A8D3-8B700BDB5E4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81C0C3-F802-465B-9A4F-2C260CADD5FF}" type="datetimeFigureOut">
              <a:rPr lang="en-US" smtClean="0"/>
              <a:t>2/14/2019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75D335-FC6F-4A4B-A8D3-8B700BDB5E4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  <a:endParaRPr lang="es-AR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C2530D-0D72-457E-9A12-792B20862882}" type="datetimeFigureOut">
              <a:rPr lang="es-AR" smtClean="0"/>
              <a:t>14/2/2019</a:t>
            </a:fld>
            <a:endParaRPr lang="es-A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043808-F608-4E0E-A0DB-A3F94DC35338}" type="slidenum">
              <a:rPr lang="es-AR" smtClean="0"/>
              <a:t>‹#›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85174927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C2530D-0D72-457E-9A12-792B20862882}" type="datetimeFigureOut">
              <a:rPr lang="es-AR" smtClean="0"/>
              <a:t>14/2/2019</a:t>
            </a:fld>
            <a:endParaRPr lang="es-A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043808-F608-4E0E-A0DB-A3F94DC35338}" type="slidenum">
              <a:rPr lang="es-AR" smtClean="0"/>
              <a:t>‹#›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16272617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C2530D-0D72-457E-9A12-792B20862882}" type="datetimeFigureOut">
              <a:rPr lang="es-AR" smtClean="0"/>
              <a:t>14/2/2019</a:t>
            </a:fld>
            <a:endParaRPr lang="es-A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043808-F608-4E0E-A0DB-A3F94DC35338}" type="slidenum">
              <a:rPr lang="es-AR" smtClean="0"/>
              <a:t>‹#›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86934267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C2530D-0D72-457E-9A12-792B20862882}" type="datetimeFigureOut">
              <a:rPr lang="es-AR" smtClean="0"/>
              <a:t>14/2/2019</a:t>
            </a:fld>
            <a:endParaRPr lang="es-AR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043808-F608-4E0E-A0DB-A3F94DC35338}" type="slidenum">
              <a:rPr lang="es-AR" smtClean="0"/>
              <a:t>‹#›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03726212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C2530D-0D72-457E-9A12-792B20862882}" type="datetimeFigureOut">
              <a:rPr lang="es-AR" smtClean="0"/>
              <a:t>14/2/2019</a:t>
            </a:fld>
            <a:endParaRPr lang="es-AR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043808-F608-4E0E-A0DB-A3F94DC35338}" type="slidenum">
              <a:rPr lang="es-AR" smtClean="0"/>
              <a:t>‹#›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92139052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C2530D-0D72-457E-9A12-792B20862882}" type="datetimeFigureOut">
              <a:rPr lang="es-AR" smtClean="0"/>
              <a:t>14/2/2019</a:t>
            </a:fld>
            <a:endParaRPr lang="es-AR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043808-F608-4E0E-A0DB-A3F94DC35338}" type="slidenum">
              <a:rPr lang="es-AR" smtClean="0"/>
              <a:t>‹#›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41659544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C2530D-0D72-457E-9A12-792B20862882}" type="datetimeFigureOut">
              <a:rPr lang="es-AR" smtClean="0"/>
              <a:t>14/2/2019</a:t>
            </a:fld>
            <a:endParaRPr lang="es-AR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043808-F608-4E0E-A0DB-A3F94DC35338}" type="slidenum">
              <a:rPr lang="es-AR" smtClean="0"/>
              <a:t>‹#›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84809048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C2530D-0D72-457E-9A12-792B20862882}" type="datetimeFigureOut">
              <a:rPr lang="es-AR" smtClean="0"/>
              <a:t>14/2/2019</a:t>
            </a:fld>
            <a:endParaRPr lang="es-AR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043808-F608-4E0E-A0DB-A3F94DC35338}" type="slidenum">
              <a:rPr lang="es-AR" smtClean="0"/>
              <a:t>‹#›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50759968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AR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C2530D-0D72-457E-9A12-792B20862882}" type="datetimeFigureOut">
              <a:rPr lang="es-AR" smtClean="0"/>
              <a:t>14/2/2019</a:t>
            </a:fld>
            <a:endParaRPr lang="es-AR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043808-F608-4E0E-A0DB-A3F94DC35338}" type="slidenum">
              <a:rPr lang="es-AR" smtClean="0"/>
              <a:t>‹#›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20826115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C2530D-0D72-457E-9A12-792B20862882}" type="datetimeFigureOut">
              <a:rPr lang="es-AR" smtClean="0"/>
              <a:t>14/2/2019</a:t>
            </a:fld>
            <a:endParaRPr lang="es-A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043808-F608-4E0E-A0DB-A3F94DC35338}" type="slidenum">
              <a:rPr lang="es-AR" smtClean="0"/>
              <a:t>‹#›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38554574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C2530D-0D72-457E-9A12-792B20862882}" type="datetimeFigureOut">
              <a:rPr lang="es-AR" smtClean="0"/>
              <a:t>14/2/2019</a:t>
            </a:fld>
            <a:endParaRPr lang="es-A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043808-F608-4E0E-A0DB-A3F94DC35338}" type="slidenum">
              <a:rPr lang="es-AR" smtClean="0"/>
              <a:t>‹#›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5096884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  <a:endParaRPr lang="es-AR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1DC002-0548-49CF-AB5D-79051E6CEB5F}" type="datetimeFigureOut">
              <a:rPr lang="es-AR" smtClean="0"/>
              <a:t>14/2/2019</a:t>
            </a:fld>
            <a:endParaRPr lang="es-A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B83198-EDB0-4BBA-B986-861788244FDA}" type="slidenum">
              <a:rPr lang="es-AR" smtClean="0"/>
              <a:t>‹#›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36784784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1DC002-0548-49CF-AB5D-79051E6CEB5F}" type="datetimeFigureOut">
              <a:rPr lang="es-AR" smtClean="0"/>
              <a:t>14/2/2019</a:t>
            </a:fld>
            <a:endParaRPr lang="es-A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B83198-EDB0-4BBA-B986-861788244FDA}" type="slidenum">
              <a:rPr lang="es-AR" smtClean="0"/>
              <a:t>‹#›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01481947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1DC002-0548-49CF-AB5D-79051E6CEB5F}" type="datetimeFigureOut">
              <a:rPr lang="es-AR" smtClean="0"/>
              <a:t>14/2/2019</a:t>
            </a:fld>
            <a:endParaRPr lang="es-A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B83198-EDB0-4BBA-B986-861788244FDA}" type="slidenum">
              <a:rPr lang="es-AR" smtClean="0"/>
              <a:t>‹#›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665701438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1DC002-0548-49CF-AB5D-79051E6CEB5F}" type="datetimeFigureOut">
              <a:rPr lang="es-AR" smtClean="0"/>
              <a:t>14/2/2019</a:t>
            </a:fld>
            <a:endParaRPr lang="es-AR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B83198-EDB0-4BBA-B986-861788244FDA}" type="slidenum">
              <a:rPr lang="es-AR" smtClean="0"/>
              <a:t>‹#›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672064030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1DC002-0548-49CF-AB5D-79051E6CEB5F}" type="datetimeFigureOut">
              <a:rPr lang="es-AR" smtClean="0"/>
              <a:t>14/2/2019</a:t>
            </a:fld>
            <a:endParaRPr lang="es-AR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B83198-EDB0-4BBA-B986-861788244FDA}" type="slidenum">
              <a:rPr lang="es-AR" smtClean="0"/>
              <a:t>‹#›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649700614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1DC002-0548-49CF-AB5D-79051E6CEB5F}" type="datetimeFigureOut">
              <a:rPr lang="es-AR" smtClean="0"/>
              <a:t>14/2/2019</a:t>
            </a:fld>
            <a:endParaRPr lang="es-AR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B83198-EDB0-4BBA-B986-861788244FDA}" type="slidenum">
              <a:rPr lang="es-AR" smtClean="0"/>
              <a:t>‹#›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499484949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1DC002-0548-49CF-AB5D-79051E6CEB5F}" type="datetimeFigureOut">
              <a:rPr lang="es-AR" smtClean="0"/>
              <a:t>14/2/2019</a:t>
            </a:fld>
            <a:endParaRPr lang="es-AR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B83198-EDB0-4BBA-B986-861788244FDA}" type="slidenum">
              <a:rPr lang="es-AR" smtClean="0"/>
              <a:t>‹#›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465870214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1DC002-0548-49CF-AB5D-79051E6CEB5F}" type="datetimeFigureOut">
              <a:rPr lang="es-AR" smtClean="0"/>
              <a:t>14/2/2019</a:t>
            </a:fld>
            <a:endParaRPr lang="es-AR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B83198-EDB0-4BBA-B986-861788244FDA}" type="slidenum">
              <a:rPr lang="es-AR" smtClean="0"/>
              <a:t>‹#›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4111575823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AR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1DC002-0548-49CF-AB5D-79051E6CEB5F}" type="datetimeFigureOut">
              <a:rPr lang="es-AR" smtClean="0"/>
              <a:t>14/2/2019</a:t>
            </a:fld>
            <a:endParaRPr lang="es-AR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B83198-EDB0-4BBA-B986-861788244FDA}" type="slidenum">
              <a:rPr lang="es-AR" smtClean="0"/>
              <a:t>‹#›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4041086230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1DC002-0548-49CF-AB5D-79051E6CEB5F}" type="datetimeFigureOut">
              <a:rPr lang="es-AR" smtClean="0"/>
              <a:t>14/2/2019</a:t>
            </a:fld>
            <a:endParaRPr lang="es-A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B83198-EDB0-4BBA-B986-861788244FDA}" type="slidenum">
              <a:rPr lang="es-AR" smtClean="0"/>
              <a:t>‹#›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844258679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1DC002-0548-49CF-AB5D-79051E6CEB5F}" type="datetimeFigureOut">
              <a:rPr lang="es-AR" smtClean="0"/>
              <a:t>14/2/2019</a:t>
            </a:fld>
            <a:endParaRPr lang="es-A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B83198-EDB0-4BBA-B986-861788244FDA}" type="slidenum">
              <a:rPr lang="es-AR" smtClean="0"/>
              <a:t>‹#›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1616704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 shadeToTitle="1">
        <a:gradFill flip="none" rotWithShape="1">
          <a:gsLst>
            <a:gs pos="0">
              <a:schemeClr val="bg2">
                <a:tint val="98000"/>
                <a:shade val="90000"/>
                <a:satMod val="160000"/>
                <a:lumMod val="100000"/>
                <a:alpha val="57000"/>
              </a:schemeClr>
            </a:gs>
            <a:gs pos="72000">
              <a:schemeClr val="bg2">
                <a:tint val="95000"/>
                <a:shade val="100000"/>
                <a:satMod val="130000"/>
                <a:lumMod val="130000"/>
              </a:schemeClr>
            </a:gs>
            <a:gs pos="100000">
              <a:schemeClr val="bg2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shap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6681C0C3-F802-465B-9A4F-2C260CADD5FF}" type="datetimeFigureOut">
              <a:rPr lang="en-US" smtClean="0"/>
              <a:t>2/14/2019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DD75D335-FC6F-4A4B-A8D3-8B700BDB5E4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05" r:id="rId1"/>
    <p:sldLayoutId id="2147483833" r:id="rId2"/>
    <p:sldLayoutId id="2147483820" r:id="rId3"/>
    <p:sldLayoutId id="2147483806" r:id="rId4"/>
    <p:sldLayoutId id="2147483807" r:id="rId5"/>
    <p:sldLayoutId id="2147483808" r:id="rId6"/>
    <p:sldLayoutId id="2147483809" r:id="rId7"/>
    <p:sldLayoutId id="2147483810" r:id="rId8"/>
    <p:sldLayoutId id="2147483811" r:id="rId9"/>
    <p:sldLayoutId id="2147483812" r:id="rId10"/>
    <p:sldLayoutId id="2147483813" r:id="rId11"/>
    <p:sldLayoutId id="2147483814" r:id="rId12"/>
    <p:sldLayoutId id="2147483815" r:id="rId13"/>
  </p:sldLayoutIdLst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C2530D-0D72-457E-9A12-792B20862882}" type="datetimeFigureOut">
              <a:rPr lang="es-AR" smtClean="0"/>
              <a:t>14/2/2019</a:t>
            </a:fld>
            <a:endParaRPr lang="es-A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A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5043808-F608-4E0E-A0DB-A3F94DC35338}" type="slidenum">
              <a:rPr lang="es-AR" smtClean="0"/>
              <a:t>‹#›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3841040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5" r:id="rId1"/>
    <p:sldLayoutId id="2147483836" r:id="rId2"/>
    <p:sldLayoutId id="2147483837" r:id="rId3"/>
    <p:sldLayoutId id="2147483838" r:id="rId4"/>
    <p:sldLayoutId id="2147483839" r:id="rId5"/>
    <p:sldLayoutId id="2147483840" r:id="rId6"/>
    <p:sldLayoutId id="2147483841" r:id="rId7"/>
    <p:sldLayoutId id="2147483842" r:id="rId8"/>
    <p:sldLayoutId id="2147483843" r:id="rId9"/>
    <p:sldLayoutId id="2147483844" r:id="rId10"/>
    <p:sldLayoutId id="2147483845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A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31DC002-0548-49CF-AB5D-79051E6CEB5F}" type="datetimeFigureOut">
              <a:rPr lang="es-AR" smtClean="0"/>
              <a:t>14/2/2019</a:t>
            </a:fld>
            <a:endParaRPr lang="es-A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A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B83198-EDB0-4BBA-B986-861788244FDA}" type="slidenum">
              <a:rPr lang="es-AR" smtClean="0"/>
              <a:t>‹#›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6525589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2" r:id="rId1"/>
    <p:sldLayoutId id="2147483823" r:id="rId2"/>
    <p:sldLayoutId id="2147483824" r:id="rId3"/>
    <p:sldLayoutId id="2147483825" r:id="rId4"/>
    <p:sldLayoutId id="2147483826" r:id="rId5"/>
    <p:sldLayoutId id="2147483827" r:id="rId6"/>
    <p:sldLayoutId id="2147483828" r:id="rId7"/>
    <p:sldLayoutId id="2147483829" r:id="rId8"/>
    <p:sldLayoutId id="2147483830" r:id="rId9"/>
    <p:sldLayoutId id="2147483831" r:id="rId10"/>
    <p:sldLayoutId id="2147483832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A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e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479778" y="3118908"/>
            <a:ext cx="8184444" cy="620184"/>
          </a:xfrm>
          <a:prstGeom prst="rect">
            <a:avLst/>
          </a:prstGeom>
        </p:spPr>
        <p:txBody>
          <a:bodyPr vert="horz" lIns="0" tIns="45720" rIns="91440" bIns="45720" rtlCol="0" anchor="b" anchorCtr="0">
            <a:noAutofit/>
          </a:bodyPr>
          <a:lstStyle>
            <a:lvl1pPr algn="l" defTabSz="609585" rtl="0" eaLnBrk="1" latinLnBrk="0" hangingPunct="1">
              <a:spcBef>
                <a:spcPct val="0"/>
              </a:spcBef>
              <a:buNone/>
              <a:defRPr sz="2667" kern="1200" spc="400">
                <a:solidFill>
                  <a:srgbClr val="464444"/>
                </a:solidFill>
                <a:latin typeface="Gotham-Book"/>
                <a:ea typeface="+mj-ea"/>
                <a:cs typeface="+mj-cs"/>
              </a:defRPr>
            </a:lvl1pPr>
          </a:lstStyle>
          <a:p>
            <a:pPr algn="ctr"/>
            <a:r>
              <a:rPr lang="es-AR" b="1" dirty="0">
                <a:latin typeface="Century Gothic" panose="020B0502020202020204" pitchFamily="34" charset="0"/>
              </a:rPr>
              <a:t>Base de Información - Presentación de Status</a:t>
            </a:r>
          </a:p>
          <a:p>
            <a:pPr algn="ctr"/>
            <a:r>
              <a:rPr lang="es-AR" sz="1200" b="1" dirty="0">
                <a:latin typeface="Century Gothic" panose="020B0502020202020204" pitchFamily="34" charset="0"/>
              </a:rPr>
              <a:t>Febrero 2019</a:t>
            </a:r>
          </a:p>
        </p:txBody>
      </p:sp>
    </p:spTree>
    <p:extLst>
      <p:ext uri="{BB962C8B-B14F-4D97-AF65-F5344CB8AC3E}">
        <p14:creationId xmlns:p14="http://schemas.microsoft.com/office/powerpoint/2010/main" val="118123179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>
            <a:spLocks/>
          </p:cNvSpPr>
          <p:nvPr/>
        </p:nvSpPr>
        <p:spPr>
          <a:xfrm>
            <a:off x="479778" y="980728"/>
            <a:ext cx="8184444" cy="620184"/>
          </a:xfrm>
          <a:prstGeom prst="rect">
            <a:avLst/>
          </a:prstGeom>
        </p:spPr>
        <p:txBody>
          <a:bodyPr vert="horz" lIns="0" tIns="45720" rIns="91440" bIns="45720" rtlCol="0" anchor="b" anchorCtr="0">
            <a:noAutofit/>
          </a:bodyPr>
          <a:lstStyle>
            <a:lvl1pPr algn="l" defTabSz="609585" rtl="0" eaLnBrk="1" latinLnBrk="0" hangingPunct="1">
              <a:spcBef>
                <a:spcPct val="0"/>
              </a:spcBef>
              <a:buNone/>
              <a:defRPr sz="2667" kern="1200" spc="400">
                <a:solidFill>
                  <a:srgbClr val="464444"/>
                </a:solidFill>
                <a:latin typeface="Gotham-Book"/>
                <a:ea typeface="+mj-ea"/>
                <a:cs typeface="+mj-cs"/>
              </a:defRPr>
            </a:lvl1pPr>
          </a:lstStyle>
          <a:p>
            <a:r>
              <a:rPr lang="es-419" b="1" dirty="0">
                <a:latin typeface="Century Gothic" panose="020B0502020202020204" pitchFamily="34" charset="0"/>
              </a:rPr>
              <a:t>Agenda</a:t>
            </a:r>
            <a:endParaRPr lang="es-419" sz="1200" b="1" dirty="0">
              <a:latin typeface="Century Gothic" panose="020B0502020202020204" pitchFamily="34" charset="0"/>
            </a:endParaRPr>
          </a:p>
        </p:txBody>
      </p:sp>
      <p:graphicFrame>
        <p:nvGraphicFramePr>
          <p:cNvPr id="10" name="Diagram 9"/>
          <p:cNvGraphicFramePr/>
          <p:nvPr>
            <p:extLst>
              <p:ext uri="{D42A27DB-BD31-4B8C-83A1-F6EECF244321}">
                <p14:modId xmlns:p14="http://schemas.microsoft.com/office/powerpoint/2010/main" val="3574132417"/>
              </p:ext>
            </p:extLst>
          </p:nvPr>
        </p:nvGraphicFramePr>
        <p:xfrm>
          <a:off x="1524000" y="1916832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3" name="Isosceles Triangle 12"/>
          <p:cNvSpPr/>
          <p:nvPr/>
        </p:nvSpPr>
        <p:spPr>
          <a:xfrm rot="5400000">
            <a:off x="873571" y="2220926"/>
            <a:ext cx="874055" cy="389964"/>
          </a:xfrm>
          <a:prstGeom prst="triangl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905851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Title 1"/>
          <p:cNvSpPr txBox="1">
            <a:spLocks/>
          </p:cNvSpPr>
          <p:nvPr/>
        </p:nvSpPr>
        <p:spPr>
          <a:xfrm>
            <a:off x="479778" y="980728"/>
            <a:ext cx="8184444" cy="620184"/>
          </a:xfrm>
          <a:prstGeom prst="rect">
            <a:avLst/>
          </a:prstGeom>
        </p:spPr>
        <p:txBody>
          <a:bodyPr vert="horz" lIns="0" tIns="45720" rIns="91440" bIns="45720" rtlCol="0" anchor="b" anchorCtr="0">
            <a:noAutofit/>
          </a:bodyPr>
          <a:lstStyle>
            <a:lvl1pPr algn="l" defTabSz="609585" rtl="0" eaLnBrk="1" latinLnBrk="0" hangingPunct="1">
              <a:spcBef>
                <a:spcPct val="0"/>
              </a:spcBef>
              <a:buNone/>
              <a:defRPr sz="2667" kern="1200" spc="400">
                <a:solidFill>
                  <a:srgbClr val="464444"/>
                </a:solidFill>
                <a:latin typeface="Gotham-Book"/>
                <a:ea typeface="+mj-ea"/>
                <a:cs typeface="+mj-cs"/>
              </a:defRPr>
            </a:lvl1pPr>
          </a:lstStyle>
          <a:p>
            <a:r>
              <a:rPr lang="es-419" b="1" dirty="0">
                <a:latin typeface="Century Gothic" panose="020B0502020202020204" pitchFamily="34" charset="0"/>
              </a:rPr>
              <a:t>Comercio ilícito por categoría</a:t>
            </a:r>
            <a:endParaRPr lang="es-419" sz="1200" b="1" dirty="0">
              <a:latin typeface="Century Gothic" panose="020B0502020202020204" pitchFamily="34" charset="0"/>
            </a:endParaRP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3DF9D4D8-B7B6-4D58-8DDA-A247206A51C0}"/>
              </a:ext>
            </a:extLst>
          </p:cNvPr>
          <p:cNvSpPr txBox="1"/>
          <p:nvPr/>
        </p:nvSpPr>
        <p:spPr>
          <a:xfrm>
            <a:off x="251520" y="1700808"/>
            <a:ext cx="8640960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2000" dirty="0">
                <a:latin typeface="Century Gothic" panose="020B0502020202020204" pitchFamily="34" charset="0"/>
              </a:rPr>
              <a:t>Evolución del Comercio Ilegal de Cigarrillos en ARG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ES" sz="2000" dirty="0">
              <a:latin typeface="Century Gothic" panose="020B0502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ES" sz="2000" dirty="0">
              <a:latin typeface="Century Gothic" panose="020B0502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ES" sz="2000" dirty="0">
              <a:latin typeface="Century Gothic" panose="020B0502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ES" sz="2000" dirty="0">
              <a:latin typeface="Century Gothic" panose="020B0502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ES" sz="2000" dirty="0">
              <a:latin typeface="Century Gothic" panose="020B0502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ES" sz="2000" dirty="0">
              <a:latin typeface="Century Gothic" panose="020B0502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ES" sz="2000" dirty="0">
              <a:latin typeface="Century Gothic" panose="020B0502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ES" sz="2000" dirty="0">
              <a:latin typeface="Century Gothic" panose="020B0502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ES" sz="2000" dirty="0">
              <a:latin typeface="Century Gothic" panose="020B0502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ES" sz="2000" dirty="0">
              <a:latin typeface="Century Gothic" panose="020B0502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ES" sz="2000" dirty="0">
              <a:latin typeface="Century Gothic" panose="020B0502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ES" sz="2000" dirty="0">
              <a:latin typeface="Century Gothic" panose="020B0502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ES" sz="2000" dirty="0">
              <a:latin typeface="Century Gothic" panose="020B0502020202020204" pitchFamily="34" charset="0"/>
            </a:endParaRPr>
          </a:p>
          <a:p>
            <a:endParaRPr lang="es-ES" sz="1000" dirty="0">
              <a:latin typeface="Century Gothic" panose="020B0502020202020204" pitchFamily="34" charset="0"/>
            </a:endParaRPr>
          </a:p>
          <a:p>
            <a:r>
              <a:rPr lang="es-ES" sz="2000" dirty="0">
                <a:latin typeface="Century Gothic" panose="020B0502020202020204" pitchFamily="34" charset="0"/>
              </a:rPr>
              <a:t>En 2017 el % de Comercio Ilegal fue del 14.2%, +3.3pp vs 2016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57DD47E-84A6-4B5C-8874-0DED8F6D2CC6}"/>
              </a:ext>
            </a:extLst>
          </p:cNvPr>
          <p:cNvSpPr txBox="1"/>
          <p:nvPr/>
        </p:nvSpPr>
        <p:spPr>
          <a:xfrm>
            <a:off x="23262" y="6525344"/>
            <a:ext cx="864096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dirty="0">
                <a:latin typeface="Century Gothic" panose="020B0502020202020204" pitchFamily="34" charset="0"/>
              </a:rPr>
              <a:t>Fuente: Pack Swap</a:t>
            </a:r>
          </a:p>
        </p:txBody>
      </p:sp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id="{FEB28122-5798-4D00-AE49-07042CF3429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834534919"/>
              </p:ext>
            </p:extLst>
          </p:nvPr>
        </p:nvGraphicFramePr>
        <p:xfrm>
          <a:off x="1643844" y="2448776"/>
          <a:ext cx="5856312" cy="378853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B5300C50-730F-4D5B-AA80-1C3BBB9F5544}"/>
              </a:ext>
            </a:extLst>
          </p:cNvPr>
          <p:cNvSpPr/>
          <p:nvPr/>
        </p:nvSpPr>
        <p:spPr>
          <a:xfrm>
            <a:off x="2555776" y="2199162"/>
            <a:ext cx="576064" cy="360040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sz="14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6.7</a:t>
            </a:r>
            <a:endParaRPr lang="en-US" sz="1400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D045733C-F08C-4672-A550-712D0996FF23}"/>
              </a:ext>
            </a:extLst>
          </p:cNvPr>
          <p:cNvSpPr/>
          <p:nvPr/>
        </p:nvSpPr>
        <p:spPr>
          <a:xfrm>
            <a:off x="3873624" y="2199162"/>
            <a:ext cx="576064" cy="360040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sz="14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8.1</a:t>
            </a:r>
            <a:endParaRPr lang="en-US" sz="1400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DC572F14-0984-4AE7-A949-955BA5BE2621}"/>
              </a:ext>
            </a:extLst>
          </p:cNvPr>
          <p:cNvSpPr/>
          <p:nvPr/>
        </p:nvSpPr>
        <p:spPr>
          <a:xfrm>
            <a:off x="5122912" y="2199162"/>
            <a:ext cx="576064" cy="360040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sz="14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10.9</a:t>
            </a:r>
            <a:endParaRPr lang="en-US" sz="1400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3F0C63B5-3EAD-4D34-8BA4-B1FA0457F315}"/>
              </a:ext>
            </a:extLst>
          </p:cNvPr>
          <p:cNvSpPr/>
          <p:nvPr/>
        </p:nvSpPr>
        <p:spPr>
          <a:xfrm>
            <a:off x="6444208" y="2199162"/>
            <a:ext cx="576064" cy="360040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sz="14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14.2</a:t>
            </a:r>
            <a:endParaRPr lang="en-US" sz="1400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976875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3">
            <a:extLst>
              <a:ext uri="{FF2B5EF4-FFF2-40B4-BE49-F238E27FC236}">
                <a16:creationId xmlns:a16="http://schemas.microsoft.com/office/drawing/2014/main" id="{084F850E-9593-4799-81BF-58F4D51ED0C1}"/>
              </a:ext>
            </a:extLst>
          </p:cNvPr>
          <p:cNvSpPr txBox="1"/>
          <p:nvPr/>
        </p:nvSpPr>
        <p:spPr>
          <a:xfrm>
            <a:off x="354863" y="980728"/>
            <a:ext cx="843427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es-AR" sz="2400" b="1" spc="-150" dirty="0">
                <a:solidFill>
                  <a:srgbClr val="002277"/>
                </a:solidFill>
                <a:cs typeface="Arial" panose="020B0604020202020204" pitchFamily="34" charset="0"/>
              </a:rPr>
              <a:t>Evolución Incautaciones de Tabaco - Ene-Dic 2017 vs 2018</a:t>
            </a:r>
          </a:p>
          <a:p>
            <a:pPr>
              <a:defRPr/>
            </a:pPr>
            <a:r>
              <a:rPr lang="es-AR" sz="2000" spc="-150" dirty="0">
                <a:solidFill>
                  <a:srgbClr val="002277"/>
                </a:solidFill>
                <a:cs typeface="Arial" panose="020B0604020202020204" pitchFamily="34" charset="0"/>
              </a:rPr>
              <a:t>2017 = 71.2 Mns - 2018 = 246 Mns</a:t>
            </a:r>
            <a:r>
              <a:rPr lang="es-AR" sz="2400" spc="-150" dirty="0">
                <a:solidFill>
                  <a:srgbClr val="002277"/>
                </a:solidFill>
                <a:cs typeface="Arial" panose="020B0604020202020204" pitchFamily="34" charset="0"/>
              </a:rPr>
              <a:t> !!!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5A26632-8199-4792-855C-95D5FEA005E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439" y="1892490"/>
            <a:ext cx="8945123" cy="4386633"/>
          </a:xfrm>
          <a:prstGeom prst="rect">
            <a:avLst/>
          </a:prstGeom>
        </p:spPr>
      </p:pic>
      <p:graphicFrame>
        <p:nvGraphicFramePr>
          <p:cNvPr id="18" name="Chart 17">
            <a:extLst>
              <a:ext uri="{FF2B5EF4-FFF2-40B4-BE49-F238E27FC236}">
                <a16:creationId xmlns:a16="http://schemas.microsoft.com/office/drawing/2014/main" id="{CDB791C0-D993-4A15-A587-08B1895E5F7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743867278"/>
              </p:ext>
            </p:extLst>
          </p:nvPr>
        </p:nvGraphicFramePr>
        <p:xfrm>
          <a:off x="354863" y="1942761"/>
          <a:ext cx="8434275" cy="433636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9" name="TextBox 18">
            <a:extLst>
              <a:ext uri="{FF2B5EF4-FFF2-40B4-BE49-F238E27FC236}">
                <a16:creationId xmlns:a16="http://schemas.microsoft.com/office/drawing/2014/main" id="{1665BB05-DAE1-400E-81A2-408CC2C0C8A8}"/>
              </a:ext>
            </a:extLst>
          </p:cNvPr>
          <p:cNvSpPr txBox="1"/>
          <p:nvPr/>
        </p:nvSpPr>
        <p:spPr>
          <a:xfrm>
            <a:off x="107504" y="1942761"/>
            <a:ext cx="2520132" cy="1231106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/>
        </p:spPr>
        <p:txBody>
          <a:bodyPr wrap="square" rtlCol="0">
            <a:spAutoFit/>
          </a:bodyPr>
          <a:lstStyle/>
          <a:p>
            <a:pPr algn="ctr"/>
            <a:r>
              <a:rPr lang="es-AR" sz="2000" dirty="0">
                <a:solidFill>
                  <a:srgbClr val="FF0000"/>
                </a:solidFill>
                <a:latin typeface="Calibri"/>
              </a:rPr>
              <a:t>2018:</a:t>
            </a:r>
          </a:p>
          <a:p>
            <a:pPr algn="ctr"/>
            <a:r>
              <a:rPr lang="es-AR" b="1" dirty="0">
                <a:solidFill>
                  <a:srgbClr val="FF0000"/>
                </a:solidFill>
                <a:latin typeface="Calibri"/>
              </a:rPr>
              <a:t>+245% &amp;</a:t>
            </a:r>
          </a:p>
          <a:p>
            <a:pPr algn="ctr"/>
            <a:r>
              <a:rPr lang="es-AR" b="1" dirty="0">
                <a:solidFill>
                  <a:srgbClr val="FF0000"/>
                </a:solidFill>
                <a:latin typeface="Calibri"/>
              </a:rPr>
              <a:t>+175Mns </a:t>
            </a:r>
          </a:p>
          <a:p>
            <a:pPr algn="ctr"/>
            <a:r>
              <a:rPr lang="es-AR" sz="1600" dirty="0">
                <a:solidFill>
                  <a:srgbClr val="FF0000"/>
                </a:solidFill>
                <a:latin typeface="Calibri"/>
              </a:rPr>
              <a:t>vs 2017</a:t>
            </a:r>
            <a:r>
              <a:rPr lang="es-AR" sz="1600" b="1" dirty="0">
                <a:solidFill>
                  <a:srgbClr val="FF0000"/>
                </a:solidFill>
                <a:latin typeface="Calibri"/>
              </a:rPr>
              <a:t>!!!</a:t>
            </a:r>
            <a:endParaRPr lang="en-US" sz="1600" b="1" dirty="0">
              <a:solidFill>
                <a:srgbClr val="FF0000"/>
              </a:solidFill>
              <a:latin typeface="Calibri"/>
            </a:endParaRPr>
          </a:p>
        </p:txBody>
      </p:sp>
      <p:sp>
        <p:nvSpPr>
          <p:cNvPr id="21" name="Rectangular Callout 44">
            <a:extLst>
              <a:ext uri="{FF2B5EF4-FFF2-40B4-BE49-F238E27FC236}">
                <a16:creationId xmlns:a16="http://schemas.microsoft.com/office/drawing/2014/main" id="{EC960004-6115-4AB1-A933-3DD5C357F086}"/>
              </a:ext>
            </a:extLst>
          </p:cNvPr>
          <p:cNvSpPr/>
          <p:nvPr/>
        </p:nvSpPr>
        <p:spPr>
          <a:xfrm rot="5400000">
            <a:off x="8203085" y="3818273"/>
            <a:ext cx="831529" cy="893825"/>
          </a:xfrm>
          <a:prstGeom prst="wedgeRectCallout">
            <a:avLst>
              <a:gd name="adj1" fmla="val 19975"/>
              <a:gd name="adj2" fmla="val 77460"/>
            </a:avLst>
          </a:prstGeom>
          <a:solidFill>
            <a:sysClr val="window" lastClr="FFFFFF"/>
          </a:solidFill>
          <a:ln w="25400" cap="flat" cmpd="sng" algn="ctr">
            <a:noFill/>
            <a:prstDash val="solid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vert="vert270" lIns="91424" tIns="45718" rIns="91424" bIns="45718" rtlCol="0" anchor="ctr"/>
          <a:lstStyle>
            <a:defPPr>
              <a:defRPr lang="en-US"/>
            </a:defPPr>
            <a:lvl1pPr marL="0" algn="l" defTabSz="914218" rtl="0" eaLnBrk="1" latinLnBrk="0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07" algn="l" defTabSz="914218" rtl="0" eaLnBrk="1" latinLnBrk="0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218" algn="l" defTabSz="914218" rtl="0" eaLnBrk="1" latinLnBrk="0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328" algn="l" defTabSz="914218" rtl="0" eaLnBrk="1" latinLnBrk="0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437" algn="l" defTabSz="914218" rtl="0" eaLnBrk="1" latinLnBrk="0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550" algn="l" defTabSz="914218" rtl="0" eaLnBrk="1" latinLnBrk="0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654" algn="l" defTabSz="914218" rtl="0" eaLnBrk="1" latinLnBrk="0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99760" algn="l" defTabSz="914218" rtl="0" eaLnBrk="1" latinLnBrk="0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6867" algn="l" defTabSz="914218" rtl="0" eaLnBrk="1" latinLnBrk="0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1218746">
              <a:defRPr/>
            </a:pPr>
            <a:r>
              <a:rPr lang="es-AR" sz="1100" b="1" dirty="0">
                <a:solidFill>
                  <a:prstClr val="black">
                    <a:lumMod val="75000"/>
                    <a:lumOff val="25000"/>
                  </a:prstClr>
                </a:solidFill>
                <a:cs typeface="Arial" panose="020B0604020202020204" pitchFamily="34" charset="0"/>
              </a:rPr>
              <a:t>5.9Mns</a:t>
            </a:r>
            <a:endParaRPr lang="es-AR" sz="800" dirty="0">
              <a:solidFill>
                <a:prstClr val="black">
                  <a:lumMod val="75000"/>
                  <a:lumOff val="25000"/>
                </a:prstClr>
              </a:solidFill>
              <a:cs typeface="Arial" panose="020B0604020202020204" pitchFamily="34" charset="0"/>
            </a:endParaRPr>
          </a:p>
          <a:p>
            <a:pPr algn="ctr" defTabSz="1218746">
              <a:defRPr/>
            </a:pPr>
            <a:r>
              <a:rPr lang="es-AR" sz="800" dirty="0">
                <a:solidFill>
                  <a:prstClr val="black">
                    <a:lumMod val="75000"/>
                    <a:lumOff val="25000"/>
                  </a:prstClr>
                </a:solidFill>
                <a:cs typeface="Arial" panose="020B0604020202020204" pitchFamily="34" charset="0"/>
              </a:rPr>
              <a:t>2017 Promedio Mensual</a:t>
            </a:r>
          </a:p>
        </p:txBody>
      </p:sp>
      <p:sp>
        <p:nvSpPr>
          <p:cNvPr id="22" name="Rectangular Callout 54">
            <a:extLst>
              <a:ext uri="{FF2B5EF4-FFF2-40B4-BE49-F238E27FC236}">
                <a16:creationId xmlns:a16="http://schemas.microsoft.com/office/drawing/2014/main" id="{9B479C34-265C-4B51-87C4-9492FE4A8073}"/>
              </a:ext>
            </a:extLst>
          </p:cNvPr>
          <p:cNvSpPr/>
          <p:nvPr/>
        </p:nvSpPr>
        <p:spPr>
          <a:xfrm rot="5400000">
            <a:off x="8217758" y="2564335"/>
            <a:ext cx="831527" cy="916288"/>
          </a:xfrm>
          <a:prstGeom prst="wedgeRectCallout">
            <a:avLst>
              <a:gd name="adj1" fmla="val 88123"/>
              <a:gd name="adj2" fmla="val 66706"/>
            </a:avLst>
          </a:prstGeom>
          <a:solidFill>
            <a:sysClr val="window" lastClr="FFFFFF"/>
          </a:solidFill>
          <a:ln w="25400" cap="flat" cmpd="sng" algn="ctr">
            <a:noFill/>
            <a:prstDash val="solid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vert="vert270" lIns="91424" tIns="45718" rIns="91424" bIns="45718" rtlCol="0" anchor="ctr"/>
          <a:lstStyle>
            <a:defPPr>
              <a:defRPr lang="en-US"/>
            </a:defPPr>
            <a:lvl1pPr marL="0" algn="l" defTabSz="914218" rtl="0" eaLnBrk="1" latinLnBrk="0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07" algn="l" defTabSz="914218" rtl="0" eaLnBrk="1" latinLnBrk="0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218" algn="l" defTabSz="914218" rtl="0" eaLnBrk="1" latinLnBrk="0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328" algn="l" defTabSz="914218" rtl="0" eaLnBrk="1" latinLnBrk="0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437" algn="l" defTabSz="914218" rtl="0" eaLnBrk="1" latinLnBrk="0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550" algn="l" defTabSz="914218" rtl="0" eaLnBrk="1" latinLnBrk="0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654" algn="l" defTabSz="914218" rtl="0" eaLnBrk="1" latinLnBrk="0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99760" algn="l" defTabSz="914218" rtl="0" eaLnBrk="1" latinLnBrk="0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6867" algn="l" defTabSz="914218" rtl="0" eaLnBrk="1" latinLnBrk="0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1218746">
              <a:defRPr/>
            </a:pPr>
            <a:r>
              <a:rPr lang="es-AR" sz="1100" b="1" dirty="0">
                <a:solidFill>
                  <a:prstClr val="black">
                    <a:lumMod val="75000"/>
                    <a:lumOff val="25000"/>
                  </a:prstClr>
                </a:solidFill>
                <a:cs typeface="Arial" panose="020B0604020202020204" pitchFamily="34" charset="0"/>
              </a:rPr>
              <a:t>20,5Mns</a:t>
            </a:r>
            <a:endParaRPr lang="es-AR" sz="800" dirty="0">
              <a:solidFill>
                <a:prstClr val="black">
                  <a:lumMod val="75000"/>
                  <a:lumOff val="25000"/>
                </a:prstClr>
              </a:solidFill>
              <a:cs typeface="Arial" panose="020B0604020202020204" pitchFamily="34" charset="0"/>
            </a:endParaRPr>
          </a:p>
          <a:p>
            <a:pPr algn="ctr" defTabSz="1218746">
              <a:defRPr/>
            </a:pPr>
            <a:r>
              <a:rPr lang="es-AR" sz="800" dirty="0">
                <a:solidFill>
                  <a:prstClr val="black">
                    <a:lumMod val="75000"/>
                    <a:lumOff val="25000"/>
                  </a:prstClr>
                </a:solidFill>
                <a:cs typeface="Arial" panose="020B0604020202020204" pitchFamily="34" charset="0"/>
              </a:rPr>
              <a:t>2018 Promedio Mensual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1868A48-6D1D-415C-9B4C-563214E02BCC}"/>
              </a:ext>
            </a:extLst>
          </p:cNvPr>
          <p:cNvSpPr txBox="1"/>
          <p:nvPr/>
        </p:nvSpPr>
        <p:spPr>
          <a:xfrm>
            <a:off x="23262" y="6525344"/>
            <a:ext cx="864096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es-AR" sz="1400" kern="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@ Mns de unidades de cigarrillos - Fuente: Ministerio de Seguridad de la Nación</a:t>
            </a:r>
          </a:p>
        </p:txBody>
      </p:sp>
    </p:spTree>
    <p:extLst>
      <p:ext uri="{BB962C8B-B14F-4D97-AF65-F5344CB8AC3E}">
        <p14:creationId xmlns:p14="http://schemas.microsoft.com/office/powerpoint/2010/main" val="6210348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Title 1"/>
          <p:cNvSpPr txBox="1">
            <a:spLocks/>
          </p:cNvSpPr>
          <p:nvPr/>
        </p:nvSpPr>
        <p:spPr>
          <a:xfrm>
            <a:off x="479778" y="980728"/>
            <a:ext cx="8184444" cy="620184"/>
          </a:xfrm>
          <a:prstGeom prst="rect">
            <a:avLst/>
          </a:prstGeom>
        </p:spPr>
        <p:txBody>
          <a:bodyPr vert="horz" lIns="0" tIns="45720" rIns="91440" bIns="45720" rtlCol="0" anchor="b" anchorCtr="0">
            <a:noAutofit/>
          </a:bodyPr>
          <a:lstStyle>
            <a:lvl1pPr algn="l" defTabSz="609585" rtl="0" eaLnBrk="1" latinLnBrk="0" hangingPunct="1">
              <a:spcBef>
                <a:spcPct val="0"/>
              </a:spcBef>
              <a:buNone/>
              <a:defRPr sz="2667" kern="1200" spc="400">
                <a:solidFill>
                  <a:srgbClr val="464444"/>
                </a:solidFill>
                <a:latin typeface="Gotham-Book"/>
                <a:ea typeface="+mj-ea"/>
                <a:cs typeface="+mj-cs"/>
              </a:defRPr>
            </a:lvl1pPr>
          </a:lstStyle>
          <a:p>
            <a:r>
              <a:rPr lang="es-419" b="1" dirty="0">
                <a:latin typeface="Century Gothic" panose="020B0502020202020204" pitchFamily="34" charset="0"/>
              </a:rPr>
              <a:t>Comercio ilícito por categoría</a:t>
            </a:r>
            <a:endParaRPr lang="es-419" sz="1200" b="1" dirty="0">
              <a:latin typeface="Century Gothic" panose="020B0502020202020204" pitchFamily="34" charset="0"/>
            </a:endParaRP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3DF9D4D8-B7B6-4D58-8DDA-A247206A51C0}"/>
              </a:ext>
            </a:extLst>
          </p:cNvPr>
          <p:cNvSpPr txBox="1"/>
          <p:nvPr/>
        </p:nvSpPr>
        <p:spPr>
          <a:xfrm>
            <a:off x="251520" y="1700808"/>
            <a:ext cx="8640960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2000" dirty="0">
                <a:latin typeface="Century Gothic" panose="020B0502020202020204" pitchFamily="34" charset="0"/>
              </a:rPr>
              <a:t>Evolución del Comercio Ilegal de Celulares en ARG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ES" sz="2000" dirty="0">
              <a:latin typeface="Century Gothic" panose="020B0502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ES" sz="2000" dirty="0">
              <a:latin typeface="Century Gothic" panose="020B0502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ES" sz="2000" dirty="0">
              <a:latin typeface="Century Gothic" panose="020B0502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ES" sz="2000" dirty="0">
              <a:latin typeface="Century Gothic" panose="020B0502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ES" sz="2000" dirty="0">
              <a:latin typeface="Century Gothic" panose="020B0502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ES" sz="2000" dirty="0">
              <a:latin typeface="Century Gothic" panose="020B0502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ES" sz="2000" dirty="0">
              <a:latin typeface="Century Gothic" panose="020B0502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ES" sz="2000" dirty="0">
              <a:latin typeface="Century Gothic" panose="020B0502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ES" sz="2000" dirty="0">
              <a:latin typeface="Century Gothic" panose="020B0502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ES" sz="2000" dirty="0">
              <a:latin typeface="Century Gothic" panose="020B0502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ES" sz="2000" dirty="0">
              <a:latin typeface="Century Gothic" panose="020B0502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ES" sz="2000" dirty="0">
              <a:latin typeface="Century Gothic" panose="020B0502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ES" sz="2000" dirty="0">
              <a:latin typeface="Century Gothic" panose="020B0502020202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57DD47E-84A6-4B5C-8874-0DED8F6D2CC6}"/>
              </a:ext>
            </a:extLst>
          </p:cNvPr>
          <p:cNvSpPr txBox="1"/>
          <p:nvPr/>
        </p:nvSpPr>
        <p:spPr>
          <a:xfrm>
            <a:off x="23262" y="6525344"/>
            <a:ext cx="864096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dirty="0">
                <a:latin typeface="Century Gothic" panose="020B0502020202020204" pitchFamily="34" charset="0"/>
              </a:rPr>
              <a:t>Fuente: AFARTE - * Datos a Noviembre</a:t>
            </a:r>
          </a:p>
        </p:txBody>
      </p:sp>
      <p:graphicFrame>
        <p:nvGraphicFramePr>
          <p:cNvPr id="5" name="Gráfico 7">
            <a:extLst>
              <a:ext uri="{FF2B5EF4-FFF2-40B4-BE49-F238E27FC236}">
                <a16:creationId xmlns:a16="http://schemas.microsoft.com/office/drawing/2014/main" id="{7468FD4E-2819-4C7D-991D-809BA2BBF55F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463453364"/>
              </p:ext>
            </p:extLst>
          </p:nvPr>
        </p:nvGraphicFramePr>
        <p:xfrm>
          <a:off x="1367644" y="2204864"/>
          <a:ext cx="6408712" cy="43204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9014913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Title 1"/>
          <p:cNvSpPr txBox="1">
            <a:spLocks/>
          </p:cNvSpPr>
          <p:nvPr/>
        </p:nvSpPr>
        <p:spPr>
          <a:xfrm>
            <a:off x="479778" y="980728"/>
            <a:ext cx="8184444" cy="620184"/>
          </a:xfrm>
          <a:prstGeom prst="rect">
            <a:avLst/>
          </a:prstGeom>
        </p:spPr>
        <p:txBody>
          <a:bodyPr vert="horz" lIns="0" tIns="45720" rIns="91440" bIns="45720" rtlCol="0" anchor="b" anchorCtr="0">
            <a:noAutofit/>
          </a:bodyPr>
          <a:lstStyle>
            <a:lvl1pPr algn="l" defTabSz="609585" rtl="0" eaLnBrk="1" latinLnBrk="0" hangingPunct="1">
              <a:spcBef>
                <a:spcPct val="0"/>
              </a:spcBef>
              <a:buNone/>
              <a:defRPr sz="2667" kern="1200" spc="400">
                <a:solidFill>
                  <a:srgbClr val="464444"/>
                </a:solidFill>
                <a:latin typeface="Gotham-Book"/>
                <a:ea typeface="+mj-ea"/>
                <a:cs typeface="+mj-cs"/>
              </a:defRPr>
            </a:lvl1pPr>
          </a:lstStyle>
          <a:p>
            <a:r>
              <a:rPr lang="es-419" b="1" dirty="0">
                <a:latin typeface="Century Gothic" panose="020B0502020202020204" pitchFamily="34" charset="0"/>
              </a:rPr>
              <a:t>Comercio ilícito por categoría</a:t>
            </a:r>
            <a:endParaRPr lang="es-419" sz="1200" b="1" dirty="0">
              <a:latin typeface="Century Gothic" panose="020B0502020202020204" pitchFamily="34" charset="0"/>
            </a:endParaRP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3DF9D4D8-B7B6-4D58-8DDA-A247206A51C0}"/>
              </a:ext>
            </a:extLst>
          </p:cNvPr>
          <p:cNvSpPr txBox="1"/>
          <p:nvPr/>
        </p:nvSpPr>
        <p:spPr>
          <a:xfrm>
            <a:off x="251520" y="1700808"/>
            <a:ext cx="8640960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2000" dirty="0">
                <a:latin typeface="Century Gothic" panose="020B0502020202020204" pitchFamily="34" charset="0"/>
              </a:rPr>
              <a:t>Evolución del Comercio Ilegal de Celulares en ARG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ES" sz="2000" dirty="0">
              <a:latin typeface="Century Gothic" panose="020B0502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ES" sz="2000" dirty="0">
              <a:latin typeface="Century Gothic" panose="020B0502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ES" sz="2000" dirty="0">
              <a:latin typeface="Century Gothic" panose="020B0502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ES" sz="2000" dirty="0">
              <a:latin typeface="Century Gothic" panose="020B0502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ES" sz="2000" dirty="0">
              <a:latin typeface="Century Gothic" panose="020B0502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ES" sz="2000" dirty="0">
              <a:latin typeface="Century Gothic" panose="020B0502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ES" sz="2000" dirty="0">
              <a:latin typeface="Century Gothic" panose="020B0502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ES" sz="2000" dirty="0">
              <a:latin typeface="Century Gothic" panose="020B0502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ES" sz="2000" dirty="0">
              <a:latin typeface="Century Gothic" panose="020B0502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ES" sz="2000" dirty="0">
              <a:latin typeface="Century Gothic" panose="020B0502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ES" sz="2000" dirty="0">
              <a:latin typeface="Century Gothic" panose="020B0502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ES" sz="2000" dirty="0">
              <a:latin typeface="Century Gothic" panose="020B0502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ES" sz="2000" dirty="0">
              <a:latin typeface="Century Gothic" panose="020B0502020202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57DD47E-84A6-4B5C-8874-0DED8F6D2CC6}"/>
              </a:ext>
            </a:extLst>
          </p:cNvPr>
          <p:cNvSpPr txBox="1"/>
          <p:nvPr/>
        </p:nvSpPr>
        <p:spPr>
          <a:xfrm>
            <a:off x="23262" y="6525344"/>
            <a:ext cx="864096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dirty="0">
                <a:latin typeface="Century Gothic" panose="020B0502020202020204" pitchFamily="34" charset="0"/>
              </a:rPr>
              <a:t>Fuente: AFARTE - * Datos a Noviembre</a:t>
            </a:r>
          </a:p>
        </p:txBody>
      </p:sp>
      <p:graphicFrame>
        <p:nvGraphicFramePr>
          <p:cNvPr id="7" name="Gráfico 4">
            <a:extLst>
              <a:ext uri="{FF2B5EF4-FFF2-40B4-BE49-F238E27FC236}">
                <a16:creationId xmlns:a16="http://schemas.microsoft.com/office/drawing/2014/main" id="{E9BD031B-A8A4-47E1-A009-B8F7A04F49E2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862736325"/>
              </p:ext>
            </p:extLst>
          </p:nvPr>
        </p:nvGraphicFramePr>
        <p:xfrm>
          <a:off x="609600" y="2427479"/>
          <a:ext cx="7924799" cy="3886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5669927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Title 1"/>
          <p:cNvSpPr txBox="1">
            <a:spLocks/>
          </p:cNvSpPr>
          <p:nvPr/>
        </p:nvSpPr>
        <p:spPr>
          <a:xfrm>
            <a:off x="479778" y="980728"/>
            <a:ext cx="8184444" cy="620184"/>
          </a:xfrm>
          <a:prstGeom prst="rect">
            <a:avLst/>
          </a:prstGeom>
        </p:spPr>
        <p:txBody>
          <a:bodyPr vert="horz" lIns="0" tIns="45720" rIns="91440" bIns="45720" rtlCol="0" anchor="b" anchorCtr="0">
            <a:noAutofit/>
          </a:bodyPr>
          <a:lstStyle>
            <a:lvl1pPr algn="l" defTabSz="609585" rtl="0" eaLnBrk="1" latinLnBrk="0" hangingPunct="1">
              <a:spcBef>
                <a:spcPct val="0"/>
              </a:spcBef>
              <a:buNone/>
              <a:defRPr sz="2667" kern="1200" spc="400">
                <a:solidFill>
                  <a:srgbClr val="464444"/>
                </a:solidFill>
                <a:latin typeface="Gotham-Book"/>
                <a:ea typeface="+mj-ea"/>
                <a:cs typeface="+mj-cs"/>
              </a:defRPr>
            </a:lvl1pPr>
          </a:lstStyle>
          <a:p>
            <a:r>
              <a:rPr lang="es-419" b="1" dirty="0">
                <a:latin typeface="Century Gothic" panose="020B0502020202020204" pitchFamily="34" charset="0"/>
              </a:rPr>
              <a:t>Comercio ilícito por categoría</a:t>
            </a:r>
            <a:endParaRPr lang="es-419" sz="1200" b="1" dirty="0">
              <a:latin typeface="Century Gothic" panose="020B0502020202020204" pitchFamily="34" charset="0"/>
            </a:endParaRP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3DF9D4D8-B7B6-4D58-8DDA-A247206A51C0}"/>
              </a:ext>
            </a:extLst>
          </p:cNvPr>
          <p:cNvSpPr txBox="1"/>
          <p:nvPr/>
        </p:nvSpPr>
        <p:spPr>
          <a:xfrm>
            <a:off x="251520" y="1700808"/>
            <a:ext cx="8640960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2000" dirty="0">
                <a:latin typeface="Century Gothic" panose="020B0502020202020204" pitchFamily="34" charset="0"/>
              </a:rPr>
              <a:t>Evolución del Comercio Ilegal de Celulares en ARG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ES" sz="2000" dirty="0">
              <a:latin typeface="Century Gothic" panose="020B0502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ES" sz="2000" dirty="0">
              <a:latin typeface="Century Gothic" panose="020B0502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ES" sz="2000" dirty="0">
              <a:latin typeface="Century Gothic" panose="020B0502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ES" sz="2000" dirty="0">
              <a:latin typeface="Century Gothic" panose="020B0502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ES" sz="2000" dirty="0">
              <a:latin typeface="Century Gothic" panose="020B0502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ES" sz="2000" dirty="0">
              <a:latin typeface="Century Gothic" panose="020B0502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ES" sz="2000" dirty="0">
              <a:latin typeface="Century Gothic" panose="020B0502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ES" sz="2000" dirty="0">
              <a:latin typeface="Century Gothic" panose="020B0502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ES" sz="2000" dirty="0">
              <a:latin typeface="Century Gothic" panose="020B0502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ES" sz="2000" dirty="0">
              <a:latin typeface="Century Gothic" panose="020B0502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ES" sz="2000" dirty="0">
              <a:latin typeface="Century Gothic" panose="020B0502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ES" sz="2000" dirty="0">
              <a:latin typeface="Century Gothic" panose="020B0502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ES" sz="2000" dirty="0">
              <a:latin typeface="Century Gothic" panose="020B0502020202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57DD47E-84A6-4B5C-8874-0DED8F6D2CC6}"/>
              </a:ext>
            </a:extLst>
          </p:cNvPr>
          <p:cNvSpPr txBox="1"/>
          <p:nvPr/>
        </p:nvSpPr>
        <p:spPr>
          <a:xfrm>
            <a:off x="23262" y="6525344"/>
            <a:ext cx="864096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dirty="0">
                <a:latin typeface="Century Gothic" panose="020B0502020202020204" pitchFamily="34" charset="0"/>
              </a:rPr>
              <a:t>Fuente: Min. Seg - * Datos a Noviembre</a:t>
            </a:r>
          </a:p>
        </p:txBody>
      </p:sp>
      <p:graphicFrame>
        <p:nvGraphicFramePr>
          <p:cNvPr id="8" name="Gráfico 7">
            <a:extLst>
              <a:ext uri="{FF2B5EF4-FFF2-40B4-BE49-F238E27FC236}">
                <a16:creationId xmlns:a16="http://schemas.microsoft.com/office/drawing/2014/main" id="{89A60F4C-B99D-4A72-BD0B-91B1647EE0D1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337693859"/>
              </p:ext>
            </p:extLst>
          </p:nvPr>
        </p:nvGraphicFramePr>
        <p:xfrm>
          <a:off x="1907704" y="2132856"/>
          <a:ext cx="5743577" cy="43924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7988972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>
            <a:spLocks/>
          </p:cNvSpPr>
          <p:nvPr/>
        </p:nvSpPr>
        <p:spPr>
          <a:xfrm>
            <a:off x="479778" y="980728"/>
            <a:ext cx="8184444" cy="620184"/>
          </a:xfrm>
          <a:prstGeom prst="rect">
            <a:avLst/>
          </a:prstGeom>
        </p:spPr>
        <p:txBody>
          <a:bodyPr vert="horz" lIns="0" tIns="45720" rIns="91440" bIns="45720" rtlCol="0" anchor="b" anchorCtr="0">
            <a:noAutofit/>
          </a:bodyPr>
          <a:lstStyle>
            <a:lvl1pPr algn="l" defTabSz="609585" rtl="0" eaLnBrk="1" latinLnBrk="0" hangingPunct="1">
              <a:spcBef>
                <a:spcPct val="0"/>
              </a:spcBef>
              <a:buNone/>
              <a:defRPr sz="2667" kern="1200" spc="400">
                <a:solidFill>
                  <a:srgbClr val="464444"/>
                </a:solidFill>
                <a:latin typeface="Gotham-Book"/>
                <a:ea typeface="+mj-ea"/>
                <a:cs typeface="+mj-cs"/>
              </a:defRPr>
            </a:lvl1pPr>
          </a:lstStyle>
          <a:p>
            <a:r>
              <a:rPr lang="es-419" b="1" dirty="0">
                <a:latin typeface="Century Gothic" panose="020B0502020202020204" pitchFamily="34" charset="0"/>
              </a:rPr>
              <a:t>Agenda</a:t>
            </a:r>
            <a:endParaRPr lang="es-419" sz="1200" b="1" dirty="0">
              <a:latin typeface="Century Gothic" panose="020B0502020202020204" pitchFamily="34" charset="0"/>
            </a:endParaRPr>
          </a:p>
        </p:txBody>
      </p:sp>
      <p:sp>
        <p:nvSpPr>
          <p:cNvPr id="13" name="Isosceles Triangle 12"/>
          <p:cNvSpPr/>
          <p:nvPr/>
        </p:nvSpPr>
        <p:spPr>
          <a:xfrm rot="5400000">
            <a:off x="873571" y="3517070"/>
            <a:ext cx="874055" cy="389964"/>
          </a:xfrm>
          <a:prstGeom prst="triangl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aphicFrame>
        <p:nvGraphicFramePr>
          <p:cNvPr id="5" name="Diagram 4">
            <a:extLst>
              <a:ext uri="{FF2B5EF4-FFF2-40B4-BE49-F238E27FC236}">
                <a16:creationId xmlns:a16="http://schemas.microsoft.com/office/drawing/2014/main" id="{CE2467B8-9754-4AF7-AE09-C4DB9E2A97B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09914456"/>
              </p:ext>
            </p:extLst>
          </p:nvPr>
        </p:nvGraphicFramePr>
        <p:xfrm>
          <a:off x="1524000" y="1916832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4721021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>
            <a:spLocks/>
          </p:cNvSpPr>
          <p:nvPr/>
        </p:nvSpPr>
        <p:spPr>
          <a:xfrm>
            <a:off x="479778" y="980728"/>
            <a:ext cx="8184444" cy="620184"/>
          </a:xfrm>
          <a:prstGeom prst="rect">
            <a:avLst/>
          </a:prstGeom>
        </p:spPr>
        <p:txBody>
          <a:bodyPr vert="horz" lIns="0" tIns="45720" rIns="91440" bIns="45720" rtlCol="0" anchor="b" anchorCtr="0">
            <a:noAutofit/>
          </a:bodyPr>
          <a:lstStyle>
            <a:defPPr>
              <a:defRPr lang="en-US"/>
            </a:defPPr>
            <a:lvl1pPr defTabSz="609585">
              <a:spcBef>
                <a:spcPct val="0"/>
              </a:spcBef>
              <a:buNone/>
              <a:defRPr sz="2667" b="1" spc="400">
                <a:solidFill>
                  <a:srgbClr val="464444"/>
                </a:solidFill>
                <a:latin typeface="Century Gothic" panose="020B0502020202020204" pitchFamily="34" charset="0"/>
                <a:ea typeface="+mj-ea"/>
                <a:cs typeface="+mj-cs"/>
              </a:defRPr>
            </a:lvl1pPr>
          </a:lstStyle>
          <a:p>
            <a:r>
              <a:rPr lang="es-ES" dirty="0"/>
              <a:t>Canales de Distribución</a:t>
            </a:r>
            <a:endParaRPr lang="es-419" dirty="0"/>
          </a:p>
        </p:txBody>
      </p:sp>
      <p:sp>
        <p:nvSpPr>
          <p:cNvPr id="2" name="TextBox 1"/>
          <p:cNvSpPr txBox="1"/>
          <p:nvPr/>
        </p:nvSpPr>
        <p:spPr>
          <a:xfrm>
            <a:off x="251520" y="1700808"/>
            <a:ext cx="864096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2000" dirty="0">
                <a:latin typeface="Century Gothic" panose="020B0502020202020204" pitchFamily="34" charset="0"/>
              </a:rPr>
              <a:t>Canales de distribución del Comercio Ilegal de Cigarrillos en ARG</a:t>
            </a:r>
            <a:endParaRPr lang="es-419" sz="2000" dirty="0">
              <a:latin typeface="Century Gothic" panose="020B0502020202020204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4809534-C666-453D-9F12-03658475AFF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2971" y="2348880"/>
            <a:ext cx="1084590" cy="1635600"/>
          </a:xfrm>
          <a:prstGeom prst="rect">
            <a:avLst/>
          </a:prstGeom>
        </p:spPr>
      </p:pic>
      <p:grpSp>
        <p:nvGrpSpPr>
          <p:cNvPr id="19" name="Group 18">
            <a:extLst>
              <a:ext uri="{FF2B5EF4-FFF2-40B4-BE49-F238E27FC236}">
                <a16:creationId xmlns:a16="http://schemas.microsoft.com/office/drawing/2014/main" id="{E959704D-A8A2-4EE6-8BAF-1D270E80B337}"/>
              </a:ext>
            </a:extLst>
          </p:cNvPr>
          <p:cNvGrpSpPr/>
          <p:nvPr/>
        </p:nvGrpSpPr>
        <p:grpSpPr>
          <a:xfrm>
            <a:off x="1475656" y="2803205"/>
            <a:ext cx="2091504" cy="740807"/>
            <a:chOff x="1475656" y="2796276"/>
            <a:chExt cx="2091504" cy="740807"/>
          </a:xfrm>
        </p:grpSpPr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2EAF284C-1F24-473E-B12C-924DCDE917E8}"/>
                </a:ext>
              </a:extLst>
            </p:cNvPr>
            <p:cNvGrpSpPr/>
            <p:nvPr/>
          </p:nvGrpSpPr>
          <p:grpSpPr>
            <a:xfrm>
              <a:off x="1475656" y="2796276"/>
              <a:ext cx="463920" cy="740807"/>
              <a:chOff x="9926242" y="3742979"/>
              <a:chExt cx="463920" cy="740807"/>
            </a:xfrm>
          </p:grpSpPr>
          <p:grpSp>
            <p:nvGrpSpPr>
              <p:cNvPr id="8" name="Group 7">
                <a:extLst>
                  <a:ext uri="{FF2B5EF4-FFF2-40B4-BE49-F238E27FC236}">
                    <a16:creationId xmlns:a16="http://schemas.microsoft.com/office/drawing/2014/main" id="{C2A5CC67-098E-4767-BA26-7EDBC50046C9}"/>
                  </a:ext>
                </a:extLst>
              </p:cNvPr>
              <p:cNvGrpSpPr/>
              <p:nvPr/>
            </p:nvGrpSpPr>
            <p:grpSpPr>
              <a:xfrm>
                <a:off x="9927061" y="3742979"/>
                <a:ext cx="462283" cy="513306"/>
                <a:chOff x="3213100" y="228600"/>
                <a:chExt cx="5753100" cy="6388101"/>
              </a:xfrm>
              <a:solidFill>
                <a:schemeClr val="bg2"/>
              </a:solidFill>
            </p:grpSpPr>
            <p:sp>
              <p:nvSpPr>
                <p:cNvPr id="10" name="Freeform 164">
                  <a:extLst>
                    <a:ext uri="{FF2B5EF4-FFF2-40B4-BE49-F238E27FC236}">
                      <a16:creationId xmlns:a16="http://schemas.microsoft.com/office/drawing/2014/main" id="{4D3EB1B0-4466-4621-AF21-78735AD242BB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3213100" y="2430463"/>
                  <a:ext cx="5753100" cy="4186238"/>
                </a:xfrm>
                <a:custGeom>
                  <a:avLst/>
                  <a:gdLst>
                    <a:gd name="T0" fmla="*/ 110 w 3624"/>
                    <a:gd name="T1" fmla="*/ 0 h 2637"/>
                    <a:gd name="T2" fmla="*/ 88 w 3624"/>
                    <a:gd name="T3" fmla="*/ 2 h 2637"/>
                    <a:gd name="T4" fmla="*/ 48 w 3624"/>
                    <a:gd name="T5" fmla="*/ 18 h 2637"/>
                    <a:gd name="T6" fmla="*/ 18 w 3624"/>
                    <a:gd name="T7" fmla="*/ 48 h 2637"/>
                    <a:gd name="T8" fmla="*/ 2 w 3624"/>
                    <a:gd name="T9" fmla="*/ 88 h 2637"/>
                    <a:gd name="T10" fmla="*/ 0 w 3624"/>
                    <a:gd name="T11" fmla="*/ 2527 h 2637"/>
                    <a:gd name="T12" fmla="*/ 2 w 3624"/>
                    <a:gd name="T13" fmla="*/ 2549 h 2637"/>
                    <a:gd name="T14" fmla="*/ 18 w 3624"/>
                    <a:gd name="T15" fmla="*/ 2589 h 2637"/>
                    <a:gd name="T16" fmla="*/ 48 w 3624"/>
                    <a:gd name="T17" fmla="*/ 2619 h 2637"/>
                    <a:gd name="T18" fmla="*/ 88 w 3624"/>
                    <a:gd name="T19" fmla="*/ 2635 h 2637"/>
                    <a:gd name="T20" fmla="*/ 2223 w 3624"/>
                    <a:gd name="T21" fmla="*/ 2637 h 2637"/>
                    <a:gd name="T22" fmla="*/ 2245 w 3624"/>
                    <a:gd name="T23" fmla="*/ 2635 h 2637"/>
                    <a:gd name="T24" fmla="*/ 2285 w 3624"/>
                    <a:gd name="T25" fmla="*/ 2619 h 2637"/>
                    <a:gd name="T26" fmla="*/ 2315 w 3624"/>
                    <a:gd name="T27" fmla="*/ 2589 h 2637"/>
                    <a:gd name="T28" fmla="*/ 2331 w 3624"/>
                    <a:gd name="T29" fmla="*/ 2549 h 2637"/>
                    <a:gd name="T30" fmla="*/ 2333 w 3624"/>
                    <a:gd name="T31" fmla="*/ 1115 h 2637"/>
                    <a:gd name="T32" fmla="*/ 2902 w 3624"/>
                    <a:gd name="T33" fmla="*/ 2527 h 2637"/>
                    <a:gd name="T34" fmla="*/ 2904 w 3624"/>
                    <a:gd name="T35" fmla="*/ 2549 h 2637"/>
                    <a:gd name="T36" fmla="*/ 2920 w 3624"/>
                    <a:gd name="T37" fmla="*/ 2589 h 2637"/>
                    <a:gd name="T38" fmla="*/ 2950 w 3624"/>
                    <a:gd name="T39" fmla="*/ 2619 h 2637"/>
                    <a:gd name="T40" fmla="*/ 2990 w 3624"/>
                    <a:gd name="T41" fmla="*/ 2635 h 2637"/>
                    <a:gd name="T42" fmla="*/ 3514 w 3624"/>
                    <a:gd name="T43" fmla="*/ 2637 h 2637"/>
                    <a:gd name="T44" fmla="*/ 3536 w 3624"/>
                    <a:gd name="T45" fmla="*/ 2635 h 2637"/>
                    <a:gd name="T46" fmla="*/ 3576 w 3624"/>
                    <a:gd name="T47" fmla="*/ 2619 h 2637"/>
                    <a:gd name="T48" fmla="*/ 3606 w 3624"/>
                    <a:gd name="T49" fmla="*/ 2589 h 2637"/>
                    <a:gd name="T50" fmla="*/ 3622 w 3624"/>
                    <a:gd name="T51" fmla="*/ 2549 h 2637"/>
                    <a:gd name="T52" fmla="*/ 3624 w 3624"/>
                    <a:gd name="T53" fmla="*/ 110 h 2637"/>
                    <a:gd name="T54" fmla="*/ 3622 w 3624"/>
                    <a:gd name="T55" fmla="*/ 88 h 2637"/>
                    <a:gd name="T56" fmla="*/ 3606 w 3624"/>
                    <a:gd name="T57" fmla="*/ 48 h 2637"/>
                    <a:gd name="T58" fmla="*/ 3576 w 3624"/>
                    <a:gd name="T59" fmla="*/ 18 h 2637"/>
                    <a:gd name="T60" fmla="*/ 3536 w 3624"/>
                    <a:gd name="T61" fmla="*/ 2 h 2637"/>
                    <a:gd name="T62" fmla="*/ 3514 w 3624"/>
                    <a:gd name="T63" fmla="*/ 0 h 2637"/>
                    <a:gd name="T64" fmla="*/ 3122 w 3624"/>
                    <a:gd name="T65" fmla="*/ 2417 h 2637"/>
                    <a:gd name="T66" fmla="*/ 3122 w 3624"/>
                    <a:gd name="T67" fmla="*/ 1003 h 2637"/>
                    <a:gd name="T68" fmla="*/ 3114 w 3624"/>
                    <a:gd name="T69" fmla="*/ 961 h 2637"/>
                    <a:gd name="T70" fmla="*/ 3090 w 3624"/>
                    <a:gd name="T71" fmla="*/ 925 h 2637"/>
                    <a:gd name="T72" fmla="*/ 3054 w 3624"/>
                    <a:gd name="T73" fmla="*/ 903 h 2637"/>
                    <a:gd name="T74" fmla="*/ 3012 w 3624"/>
                    <a:gd name="T75" fmla="*/ 893 h 2637"/>
                    <a:gd name="T76" fmla="*/ 2223 w 3624"/>
                    <a:gd name="T77" fmla="*/ 893 h 2637"/>
                    <a:gd name="T78" fmla="*/ 2181 w 3624"/>
                    <a:gd name="T79" fmla="*/ 903 h 2637"/>
                    <a:gd name="T80" fmla="*/ 2145 w 3624"/>
                    <a:gd name="T81" fmla="*/ 925 h 2637"/>
                    <a:gd name="T82" fmla="*/ 2121 w 3624"/>
                    <a:gd name="T83" fmla="*/ 961 h 2637"/>
                    <a:gd name="T84" fmla="*/ 2113 w 3624"/>
                    <a:gd name="T85" fmla="*/ 1003 h 2637"/>
                    <a:gd name="T86" fmla="*/ 220 w 3624"/>
                    <a:gd name="T87" fmla="*/ 2417 h 2637"/>
                    <a:gd name="T88" fmla="*/ 3404 w 3624"/>
                    <a:gd name="T89" fmla="*/ 221 h 263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</a:cxnLst>
                  <a:rect l="0" t="0" r="r" b="b"/>
                  <a:pathLst>
                    <a:path w="3624" h="2637">
                      <a:moveTo>
                        <a:pt x="3514" y="0"/>
                      </a:moveTo>
                      <a:lnTo>
                        <a:pt x="110" y="0"/>
                      </a:lnTo>
                      <a:lnTo>
                        <a:pt x="110" y="0"/>
                      </a:lnTo>
                      <a:lnTo>
                        <a:pt x="88" y="2"/>
                      </a:lnTo>
                      <a:lnTo>
                        <a:pt x="68" y="8"/>
                      </a:lnTo>
                      <a:lnTo>
                        <a:pt x="48" y="18"/>
                      </a:lnTo>
                      <a:lnTo>
                        <a:pt x="32" y="32"/>
                      </a:lnTo>
                      <a:lnTo>
                        <a:pt x="18" y="48"/>
                      </a:lnTo>
                      <a:lnTo>
                        <a:pt x="8" y="66"/>
                      </a:lnTo>
                      <a:lnTo>
                        <a:pt x="2" y="88"/>
                      </a:lnTo>
                      <a:lnTo>
                        <a:pt x="0" y="110"/>
                      </a:lnTo>
                      <a:lnTo>
                        <a:pt x="0" y="2527"/>
                      </a:lnTo>
                      <a:lnTo>
                        <a:pt x="0" y="2527"/>
                      </a:lnTo>
                      <a:lnTo>
                        <a:pt x="2" y="2549"/>
                      </a:lnTo>
                      <a:lnTo>
                        <a:pt x="8" y="2569"/>
                      </a:lnTo>
                      <a:lnTo>
                        <a:pt x="18" y="2589"/>
                      </a:lnTo>
                      <a:lnTo>
                        <a:pt x="32" y="2605"/>
                      </a:lnTo>
                      <a:lnTo>
                        <a:pt x="48" y="2619"/>
                      </a:lnTo>
                      <a:lnTo>
                        <a:pt x="68" y="2629"/>
                      </a:lnTo>
                      <a:lnTo>
                        <a:pt x="88" y="2635"/>
                      </a:lnTo>
                      <a:lnTo>
                        <a:pt x="110" y="2637"/>
                      </a:lnTo>
                      <a:lnTo>
                        <a:pt x="2223" y="2637"/>
                      </a:lnTo>
                      <a:lnTo>
                        <a:pt x="2223" y="2637"/>
                      </a:lnTo>
                      <a:lnTo>
                        <a:pt x="2245" y="2635"/>
                      </a:lnTo>
                      <a:lnTo>
                        <a:pt x="2267" y="2629"/>
                      </a:lnTo>
                      <a:lnTo>
                        <a:pt x="2285" y="2619"/>
                      </a:lnTo>
                      <a:lnTo>
                        <a:pt x="2301" y="2605"/>
                      </a:lnTo>
                      <a:lnTo>
                        <a:pt x="2315" y="2589"/>
                      </a:lnTo>
                      <a:lnTo>
                        <a:pt x="2325" y="2569"/>
                      </a:lnTo>
                      <a:lnTo>
                        <a:pt x="2331" y="2549"/>
                      </a:lnTo>
                      <a:lnTo>
                        <a:pt x="2333" y="2527"/>
                      </a:lnTo>
                      <a:lnTo>
                        <a:pt x="2333" y="1115"/>
                      </a:lnTo>
                      <a:lnTo>
                        <a:pt x="2902" y="1115"/>
                      </a:lnTo>
                      <a:lnTo>
                        <a:pt x="2902" y="2527"/>
                      </a:lnTo>
                      <a:lnTo>
                        <a:pt x="2902" y="2527"/>
                      </a:lnTo>
                      <a:lnTo>
                        <a:pt x="2904" y="2549"/>
                      </a:lnTo>
                      <a:lnTo>
                        <a:pt x="2910" y="2569"/>
                      </a:lnTo>
                      <a:lnTo>
                        <a:pt x="2920" y="2589"/>
                      </a:lnTo>
                      <a:lnTo>
                        <a:pt x="2934" y="2605"/>
                      </a:lnTo>
                      <a:lnTo>
                        <a:pt x="2950" y="2619"/>
                      </a:lnTo>
                      <a:lnTo>
                        <a:pt x="2968" y="2629"/>
                      </a:lnTo>
                      <a:lnTo>
                        <a:pt x="2990" y="2635"/>
                      </a:lnTo>
                      <a:lnTo>
                        <a:pt x="3012" y="2637"/>
                      </a:lnTo>
                      <a:lnTo>
                        <a:pt x="3514" y="2637"/>
                      </a:lnTo>
                      <a:lnTo>
                        <a:pt x="3514" y="2637"/>
                      </a:lnTo>
                      <a:lnTo>
                        <a:pt x="3536" y="2635"/>
                      </a:lnTo>
                      <a:lnTo>
                        <a:pt x="3558" y="2629"/>
                      </a:lnTo>
                      <a:lnTo>
                        <a:pt x="3576" y="2619"/>
                      </a:lnTo>
                      <a:lnTo>
                        <a:pt x="3592" y="2605"/>
                      </a:lnTo>
                      <a:lnTo>
                        <a:pt x="3606" y="2589"/>
                      </a:lnTo>
                      <a:lnTo>
                        <a:pt x="3616" y="2569"/>
                      </a:lnTo>
                      <a:lnTo>
                        <a:pt x="3622" y="2549"/>
                      </a:lnTo>
                      <a:lnTo>
                        <a:pt x="3624" y="2527"/>
                      </a:lnTo>
                      <a:lnTo>
                        <a:pt x="3624" y="110"/>
                      </a:lnTo>
                      <a:lnTo>
                        <a:pt x="3624" y="110"/>
                      </a:lnTo>
                      <a:lnTo>
                        <a:pt x="3622" y="88"/>
                      </a:lnTo>
                      <a:lnTo>
                        <a:pt x="3616" y="66"/>
                      </a:lnTo>
                      <a:lnTo>
                        <a:pt x="3606" y="48"/>
                      </a:lnTo>
                      <a:lnTo>
                        <a:pt x="3592" y="32"/>
                      </a:lnTo>
                      <a:lnTo>
                        <a:pt x="3576" y="18"/>
                      </a:lnTo>
                      <a:lnTo>
                        <a:pt x="3558" y="8"/>
                      </a:lnTo>
                      <a:lnTo>
                        <a:pt x="3536" y="2"/>
                      </a:lnTo>
                      <a:lnTo>
                        <a:pt x="3514" y="0"/>
                      </a:lnTo>
                      <a:lnTo>
                        <a:pt x="3514" y="0"/>
                      </a:lnTo>
                      <a:close/>
                      <a:moveTo>
                        <a:pt x="3404" y="2417"/>
                      </a:moveTo>
                      <a:lnTo>
                        <a:pt x="3122" y="2417"/>
                      </a:lnTo>
                      <a:lnTo>
                        <a:pt x="3122" y="1003"/>
                      </a:lnTo>
                      <a:lnTo>
                        <a:pt x="3122" y="1003"/>
                      </a:lnTo>
                      <a:lnTo>
                        <a:pt x="3120" y="981"/>
                      </a:lnTo>
                      <a:lnTo>
                        <a:pt x="3114" y="961"/>
                      </a:lnTo>
                      <a:lnTo>
                        <a:pt x="3104" y="943"/>
                      </a:lnTo>
                      <a:lnTo>
                        <a:pt x="3090" y="925"/>
                      </a:lnTo>
                      <a:lnTo>
                        <a:pt x="3074" y="913"/>
                      </a:lnTo>
                      <a:lnTo>
                        <a:pt x="3054" y="903"/>
                      </a:lnTo>
                      <a:lnTo>
                        <a:pt x="3034" y="895"/>
                      </a:lnTo>
                      <a:lnTo>
                        <a:pt x="3012" y="893"/>
                      </a:lnTo>
                      <a:lnTo>
                        <a:pt x="2223" y="893"/>
                      </a:lnTo>
                      <a:lnTo>
                        <a:pt x="2223" y="893"/>
                      </a:lnTo>
                      <a:lnTo>
                        <a:pt x="2201" y="895"/>
                      </a:lnTo>
                      <a:lnTo>
                        <a:pt x="2181" y="903"/>
                      </a:lnTo>
                      <a:lnTo>
                        <a:pt x="2161" y="913"/>
                      </a:lnTo>
                      <a:lnTo>
                        <a:pt x="2145" y="925"/>
                      </a:lnTo>
                      <a:lnTo>
                        <a:pt x="2133" y="943"/>
                      </a:lnTo>
                      <a:lnTo>
                        <a:pt x="2121" y="961"/>
                      </a:lnTo>
                      <a:lnTo>
                        <a:pt x="2115" y="981"/>
                      </a:lnTo>
                      <a:lnTo>
                        <a:pt x="2113" y="1003"/>
                      </a:lnTo>
                      <a:lnTo>
                        <a:pt x="2113" y="2417"/>
                      </a:lnTo>
                      <a:lnTo>
                        <a:pt x="220" y="2417"/>
                      </a:lnTo>
                      <a:lnTo>
                        <a:pt x="220" y="221"/>
                      </a:lnTo>
                      <a:lnTo>
                        <a:pt x="3404" y="221"/>
                      </a:lnTo>
                      <a:lnTo>
                        <a:pt x="3404" y="2417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F2DA64"/>
                    </a:gs>
                    <a:gs pos="18000">
                      <a:srgbClr val="A27700"/>
                    </a:gs>
                    <a:gs pos="71000">
                      <a:srgbClr val="D7B446"/>
                    </a:gs>
                    <a:gs pos="51000">
                      <a:srgbClr val="F2DA64"/>
                    </a:gs>
                    <a:gs pos="100000">
                      <a:srgbClr val="987000"/>
                    </a:gs>
                  </a:gsLst>
                  <a:lin ang="0" scaled="0"/>
                </a:gradFill>
                <a:ln w="12700" cap="flat" cmpd="sng" algn="ctr">
                  <a:noFill/>
                  <a:prstDash val="solid"/>
                  <a:miter lim="800000"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rtlCol="0" anchor="ctr"/>
                <a:lstStyle/>
                <a:p>
                  <a:pPr algn="ctr"/>
                  <a:endParaRPr lang="es-AR" kern="0">
                    <a:solidFill>
                      <a:srgbClr val="FFFFFF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1" name="Freeform 165">
                  <a:extLst>
                    <a:ext uri="{FF2B5EF4-FFF2-40B4-BE49-F238E27FC236}">
                      <a16:creationId xmlns:a16="http://schemas.microsoft.com/office/drawing/2014/main" id="{3BC2623C-302A-438D-9B5C-31AD85126D0B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3267075" y="228600"/>
                  <a:ext cx="5654675" cy="1906588"/>
                </a:xfrm>
                <a:custGeom>
                  <a:avLst/>
                  <a:gdLst>
                    <a:gd name="T0" fmla="*/ 618 w 3562"/>
                    <a:gd name="T1" fmla="*/ 1167 h 1201"/>
                    <a:gd name="T2" fmla="*/ 814 w 3562"/>
                    <a:gd name="T3" fmla="*/ 1005 h 1201"/>
                    <a:gd name="T4" fmla="*/ 891 w 3562"/>
                    <a:gd name="T5" fmla="*/ 757 h 1201"/>
                    <a:gd name="T6" fmla="*/ 943 w 3562"/>
                    <a:gd name="T7" fmla="*/ 969 h 1201"/>
                    <a:gd name="T8" fmla="*/ 1123 w 3562"/>
                    <a:gd name="T9" fmla="*/ 1147 h 1201"/>
                    <a:gd name="T10" fmla="*/ 1335 w 3562"/>
                    <a:gd name="T11" fmla="*/ 1201 h 1201"/>
                    <a:gd name="T12" fmla="*/ 1585 w 3562"/>
                    <a:gd name="T13" fmla="*/ 1125 h 1201"/>
                    <a:gd name="T14" fmla="*/ 1745 w 3562"/>
                    <a:gd name="T15" fmla="*/ 929 h 1201"/>
                    <a:gd name="T16" fmla="*/ 1783 w 3562"/>
                    <a:gd name="T17" fmla="*/ 801 h 1201"/>
                    <a:gd name="T18" fmla="*/ 1883 w 3562"/>
                    <a:gd name="T19" fmla="*/ 1039 h 1201"/>
                    <a:gd name="T20" fmla="*/ 2093 w 3562"/>
                    <a:gd name="T21" fmla="*/ 1181 h 1201"/>
                    <a:gd name="T22" fmla="*/ 2315 w 3562"/>
                    <a:gd name="T23" fmla="*/ 1193 h 1201"/>
                    <a:gd name="T24" fmla="*/ 2541 w 3562"/>
                    <a:gd name="T25" fmla="*/ 1071 h 1201"/>
                    <a:gd name="T26" fmla="*/ 2661 w 3562"/>
                    <a:gd name="T27" fmla="*/ 847 h 1201"/>
                    <a:gd name="T28" fmla="*/ 2692 w 3562"/>
                    <a:gd name="T29" fmla="*/ 889 h 1201"/>
                    <a:gd name="T30" fmla="*/ 2834 w 3562"/>
                    <a:gd name="T31" fmla="*/ 1099 h 1201"/>
                    <a:gd name="T32" fmla="*/ 3072 w 3562"/>
                    <a:gd name="T33" fmla="*/ 1199 h 1201"/>
                    <a:gd name="T34" fmla="*/ 3290 w 3562"/>
                    <a:gd name="T35" fmla="*/ 1167 h 1201"/>
                    <a:gd name="T36" fmla="*/ 3486 w 3562"/>
                    <a:gd name="T37" fmla="*/ 1005 h 1201"/>
                    <a:gd name="T38" fmla="*/ 3562 w 3562"/>
                    <a:gd name="T39" fmla="*/ 757 h 1201"/>
                    <a:gd name="T40" fmla="*/ 8 w 3562"/>
                    <a:gd name="T41" fmla="*/ 847 h 1201"/>
                    <a:gd name="T42" fmla="*/ 130 w 3562"/>
                    <a:gd name="T43" fmla="*/ 1071 h 1201"/>
                    <a:gd name="T44" fmla="*/ 354 w 3562"/>
                    <a:gd name="T45" fmla="*/ 1193 h 1201"/>
                    <a:gd name="T46" fmla="*/ 3342 w 3562"/>
                    <a:gd name="T47" fmla="*/ 757 h 1201"/>
                    <a:gd name="T48" fmla="*/ 3314 w 3562"/>
                    <a:gd name="T49" fmla="*/ 863 h 1201"/>
                    <a:gd name="T50" fmla="*/ 3224 w 3562"/>
                    <a:gd name="T51" fmla="*/ 953 h 1201"/>
                    <a:gd name="T52" fmla="*/ 3116 w 3562"/>
                    <a:gd name="T53" fmla="*/ 981 h 1201"/>
                    <a:gd name="T54" fmla="*/ 2992 w 3562"/>
                    <a:gd name="T55" fmla="*/ 943 h 1201"/>
                    <a:gd name="T56" fmla="*/ 2910 w 3562"/>
                    <a:gd name="T57" fmla="*/ 843 h 1201"/>
                    <a:gd name="T58" fmla="*/ 2892 w 3562"/>
                    <a:gd name="T59" fmla="*/ 733 h 1201"/>
                    <a:gd name="T60" fmla="*/ 2842 w 3562"/>
                    <a:gd name="T61" fmla="*/ 617 h 1201"/>
                    <a:gd name="T62" fmla="*/ 2738 w 3562"/>
                    <a:gd name="T63" fmla="*/ 545 h 1201"/>
                    <a:gd name="T64" fmla="*/ 2627 w 3562"/>
                    <a:gd name="T65" fmla="*/ 541 h 1201"/>
                    <a:gd name="T66" fmla="*/ 2515 w 3562"/>
                    <a:gd name="T67" fmla="*/ 601 h 1201"/>
                    <a:gd name="T68" fmla="*/ 2455 w 3562"/>
                    <a:gd name="T69" fmla="*/ 711 h 1201"/>
                    <a:gd name="T70" fmla="*/ 2441 w 3562"/>
                    <a:gd name="T71" fmla="*/ 823 h 1201"/>
                    <a:gd name="T72" fmla="*/ 2369 w 3562"/>
                    <a:gd name="T73" fmla="*/ 929 h 1201"/>
                    <a:gd name="T74" fmla="*/ 2249 w 3562"/>
                    <a:gd name="T75" fmla="*/ 979 h 1201"/>
                    <a:gd name="T76" fmla="*/ 2139 w 3562"/>
                    <a:gd name="T77" fmla="*/ 963 h 1201"/>
                    <a:gd name="T78" fmla="*/ 2039 w 3562"/>
                    <a:gd name="T79" fmla="*/ 881 h 1201"/>
                    <a:gd name="T80" fmla="*/ 2001 w 3562"/>
                    <a:gd name="T81" fmla="*/ 757 h 1201"/>
                    <a:gd name="T82" fmla="*/ 1975 w 3562"/>
                    <a:gd name="T83" fmla="*/ 651 h 1201"/>
                    <a:gd name="T84" fmla="*/ 1885 w 3562"/>
                    <a:gd name="T85" fmla="*/ 563 h 1201"/>
                    <a:gd name="T86" fmla="*/ 1781 w 3562"/>
                    <a:gd name="T87" fmla="*/ 535 h 1201"/>
                    <a:gd name="T88" fmla="*/ 1657 w 3562"/>
                    <a:gd name="T89" fmla="*/ 573 h 1201"/>
                    <a:gd name="T90" fmla="*/ 1577 w 3562"/>
                    <a:gd name="T91" fmla="*/ 671 h 1201"/>
                    <a:gd name="T92" fmla="*/ 1559 w 3562"/>
                    <a:gd name="T93" fmla="*/ 779 h 1201"/>
                    <a:gd name="T94" fmla="*/ 1509 w 3562"/>
                    <a:gd name="T95" fmla="*/ 899 h 1201"/>
                    <a:gd name="T96" fmla="*/ 1403 w 3562"/>
                    <a:gd name="T97" fmla="*/ 971 h 1201"/>
                    <a:gd name="T98" fmla="*/ 1291 w 3562"/>
                    <a:gd name="T99" fmla="*/ 977 h 1201"/>
                    <a:gd name="T100" fmla="*/ 1177 w 3562"/>
                    <a:gd name="T101" fmla="*/ 915 h 1201"/>
                    <a:gd name="T102" fmla="*/ 1115 w 3562"/>
                    <a:gd name="T103" fmla="*/ 801 h 1201"/>
                    <a:gd name="T104" fmla="*/ 1101 w 3562"/>
                    <a:gd name="T105" fmla="*/ 691 h 1201"/>
                    <a:gd name="T106" fmla="*/ 1031 w 3562"/>
                    <a:gd name="T107" fmla="*/ 587 h 1201"/>
                    <a:gd name="T108" fmla="*/ 913 w 3562"/>
                    <a:gd name="T109" fmla="*/ 537 h 1201"/>
                    <a:gd name="T110" fmla="*/ 804 w 3562"/>
                    <a:gd name="T111" fmla="*/ 553 h 1201"/>
                    <a:gd name="T112" fmla="*/ 706 w 3562"/>
                    <a:gd name="T113" fmla="*/ 633 h 1201"/>
                    <a:gd name="T114" fmla="*/ 668 w 3562"/>
                    <a:gd name="T115" fmla="*/ 757 h 1201"/>
                    <a:gd name="T116" fmla="*/ 642 w 3562"/>
                    <a:gd name="T117" fmla="*/ 863 h 1201"/>
                    <a:gd name="T118" fmla="*/ 552 w 3562"/>
                    <a:gd name="T119" fmla="*/ 953 h 1201"/>
                    <a:gd name="T120" fmla="*/ 444 w 3562"/>
                    <a:gd name="T121" fmla="*/ 981 h 1201"/>
                    <a:gd name="T122" fmla="*/ 318 w 3562"/>
                    <a:gd name="T123" fmla="*/ 943 h 1201"/>
                    <a:gd name="T124" fmla="*/ 238 w 3562"/>
                    <a:gd name="T125" fmla="*/ 843 h 120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  <a:cxn ang="0">
                      <a:pos x="T122" y="T123"/>
                    </a:cxn>
                    <a:cxn ang="0">
                      <a:pos x="T124" y="T125"/>
                    </a:cxn>
                  </a:cxnLst>
                  <a:rect l="0" t="0" r="r" b="b"/>
                  <a:pathLst>
                    <a:path w="3562" h="1201">
                      <a:moveTo>
                        <a:pt x="444" y="1201"/>
                      </a:moveTo>
                      <a:lnTo>
                        <a:pt x="444" y="1201"/>
                      </a:lnTo>
                      <a:lnTo>
                        <a:pt x="490" y="1199"/>
                      </a:lnTo>
                      <a:lnTo>
                        <a:pt x="534" y="1193"/>
                      </a:lnTo>
                      <a:lnTo>
                        <a:pt x="576" y="1181"/>
                      </a:lnTo>
                      <a:lnTo>
                        <a:pt x="618" y="1167"/>
                      </a:lnTo>
                      <a:lnTo>
                        <a:pt x="656" y="1147"/>
                      </a:lnTo>
                      <a:lnTo>
                        <a:pt x="694" y="1125"/>
                      </a:lnTo>
                      <a:lnTo>
                        <a:pt x="728" y="1099"/>
                      </a:lnTo>
                      <a:lnTo>
                        <a:pt x="758" y="1071"/>
                      </a:lnTo>
                      <a:lnTo>
                        <a:pt x="788" y="1039"/>
                      </a:lnTo>
                      <a:lnTo>
                        <a:pt x="814" y="1005"/>
                      </a:lnTo>
                      <a:lnTo>
                        <a:pt x="836" y="969"/>
                      </a:lnTo>
                      <a:lnTo>
                        <a:pt x="854" y="929"/>
                      </a:lnTo>
                      <a:lnTo>
                        <a:pt x="870" y="889"/>
                      </a:lnTo>
                      <a:lnTo>
                        <a:pt x="881" y="847"/>
                      </a:lnTo>
                      <a:lnTo>
                        <a:pt x="887" y="801"/>
                      </a:lnTo>
                      <a:lnTo>
                        <a:pt x="891" y="757"/>
                      </a:lnTo>
                      <a:lnTo>
                        <a:pt x="891" y="757"/>
                      </a:lnTo>
                      <a:lnTo>
                        <a:pt x="893" y="801"/>
                      </a:lnTo>
                      <a:lnTo>
                        <a:pt x="899" y="847"/>
                      </a:lnTo>
                      <a:lnTo>
                        <a:pt x="911" y="889"/>
                      </a:lnTo>
                      <a:lnTo>
                        <a:pt x="925" y="929"/>
                      </a:lnTo>
                      <a:lnTo>
                        <a:pt x="943" y="969"/>
                      </a:lnTo>
                      <a:lnTo>
                        <a:pt x="967" y="1005"/>
                      </a:lnTo>
                      <a:lnTo>
                        <a:pt x="991" y="1039"/>
                      </a:lnTo>
                      <a:lnTo>
                        <a:pt x="1021" y="1071"/>
                      </a:lnTo>
                      <a:lnTo>
                        <a:pt x="1053" y="1099"/>
                      </a:lnTo>
                      <a:lnTo>
                        <a:pt x="1087" y="1125"/>
                      </a:lnTo>
                      <a:lnTo>
                        <a:pt x="1123" y="1147"/>
                      </a:lnTo>
                      <a:lnTo>
                        <a:pt x="1163" y="1167"/>
                      </a:lnTo>
                      <a:lnTo>
                        <a:pt x="1203" y="1181"/>
                      </a:lnTo>
                      <a:lnTo>
                        <a:pt x="1245" y="1193"/>
                      </a:lnTo>
                      <a:lnTo>
                        <a:pt x="1289" y="1199"/>
                      </a:lnTo>
                      <a:lnTo>
                        <a:pt x="1335" y="1201"/>
                      </a:lnTo>
                      <a:lnTo>
                        <a:pt x="1335" y="1201"/>
                      </a:lnTo>
                      <a:lnTo>
                        <a:pt x="1381" y="1199"/>
                      </a:lnTo>
                      <a:lnTo>
                        <a:pt x="1425" y="1193"/>
                      </a:lnTo>
                      <a:lnTo>
                        <a:pt x="1467" y="1181"/>
                      </a:lnTo>
                      <a:lnTo>
                        <a:pt x="1509" y="1167"/>
                      </a:lnTo>
                      <a:lnTo>
                        <a:pt x="1547" y="1147"/>
                      </a:lnTo>
                      <a:lnTo>
                        <a:pt x="1585" y="1125"/>
                      </a:lnTo>
                      <a:lnTo>
                        <a:pt x="1619" y="1099"/>
                      </a:lnTo>
                      <a:lnTo>
                        <a:pt x="1651" y="1071"/>
                      </a:lnTo>
                      <a:lnTo>
                        <a:pt x="1679" y="1039"/>
                      </a:lnTo>
                      <a:lnTo>
                        <a:pt x="1705" y="1005"/>
                      </a:lnTo>
                      <a:lnTo>
                        <a:pt x="1727" y="969"/>
                      </a:lnTo>
                      <a:lnTo>
                        <a:pt x="1745" y="929"/>
                      </a:lnTo>
                      <a:lnTo>
                        <a:pt x="1761" y="889"/>
                      </a:lnTo>
                      <a:lnTo>
                        <a:pt x="1771" y="847"/>
                      </a:lnTo>
                      <a:lnTo>
                        <a:pt x="1779" y="801"/>
                      </a:lnTo>
                      <a:lnTo>
                        <a:pt x="1781" y="757"/>
                      </a:lnTo>
                      <a:lnTo>
                        <a:pt x="1781" y="757"/>
                      </a:lnTo>
                      <a:lnTo>
                        <a:pt x="1783" y="801"/>
                      </a:lnTo>
                      <a:lnTo>
                        <a:pt x="1789" y="847"/>
                      </a:lnTo>
                      <a:lnTo>
                        <a:pt x="1801" y="889"/>
                      </a:lnTo>
                      <a:lnTo>
                        <a:pt x="1815" y="929"/>
                      </a:lnTo>
                      <a:lnTo>
                        <a:pt x="1835" y="969"/>
                      </a:lnTo>
                      <a:lnTo>
                        <a:pt x="1857" y="1005"/>
                      </a:lnTo>
                      <a:lnTo>
                        <a:pt x="1883" y="1039"/>
                      </a:lnTo>
                      <a:lnTo>
                        <a:pt x="1911" y="1071"/>
                      </a:lnTo>
                      <a:lnTo>
                        <a:pt x="1943" y="1099"/>
                      </a:lnTo>
                      <a:lnTo>
                        <a:pt x="1977" y="1125"/>
                      </a:lnTo>
                      <a:lnTo>
                        <a:pt x="2013" y="1147"/>
                      </a:lnTo>
                      <a:lnTo>
                        <a:pt x="2053" y="1167"/>
                      </a:lnTo>
                      <a:lnTo>
                        <a:pt x="2093" y="1181"/>
                      </a:lnTo>
                      <a:lnTo>
                        <a:pt x="2135" y="1193"/>
                      </a:lnTo>
                      <a:lnTo>
                        <a:pt x="2181" y="1199"/>
                      </a:lnTo>
                      <a:lnTo>
                        <a:pt x="2225" y="1201"/>
                      </a:lnTo>
                      <a:lnTo>
                        <a:pt x="2225" y="1201"/>
                      </a:lnTo>
                      <a:lnTo>
                        <a:pt x="2271" y="1199"/>
                      </a:lnTo>
                      <a:lnTo>
                        <a:pt x="2315" y="1193"/>
                      </a:lnTo>
                      <a:lnTo>
                        <a:pt x="2359" y="1181"/>
                      </a:lnTo>
                      <a:lnTo>
                        <a:pt x="2399" y="1167"/>
                      </a:lnTo>
                      <a:lnTo>
                        <a:pt x="2437" y="1147"/>
                      </a:lnTo>
                      <a:lnTo>
                        <a:pt x="2475" y="1125"/>
                      </a:lnTo>
                      <a:lnTo>
                        <a:pt x="2509" y="1099"/>
                      </a:lnTo>
                      <a:lnTo>
                        <a:pt x="2541" y="1071"/>
                      </a:lnTo>
                      <a:lnTo>
                        <a:pt x="2569" y="1039"/>
                      </a:lnTo>
                      <a:lnTo>
                        <a:pt x="2595" y="1005"/>
                      </a:lnTo>
                      <a:lnTo>
                        <a:pt x="2617" y="969"/>
                      </a:lnTo>
                      <a:lnTo>
                        <a:pt x="2635" y="929"/>
                      </a:lnTo>
                      <a:lnTo>
                        <a:pt x="2651" y="889"/>
                      </a:lnTo>
                      <a:lnTo>
                        <a:pt x="2661" y="847"/>
                      </a:lnTo>
                      <a:lnTo>
                        <a:pt x="2669" y="801"/>
                      </a:lnTo>
                      <a:lnTo>
                        <a:pt x="2671" y="757"/>
                      </a:lnTo>
                      <a:lnTo>
                        <a:pt x="2671" y="757"/>
                      </a:lnTo>
                      <a:lnTo>
                        <a:pt x="2673" y="801"/>
                      </a:lnTo>
                      <a:lnTo>
                        <a:pt x="2679" y="847"/>
                      </a:lnTo>
                      <a:lnTo>
                        <a:pt x="2692" y="889"/>
                      </a:lnTo>
                      <a:lnTo>
                        <a:pt x="2706" y="929"/>
                      </a:lnTo>
                      <a:lnTo>
                        <a:pt x="2726" y="969"/>
                      </a:lnTo>
                      <a:lnTo>
                        <a:pt x="2748" y="1005"/>
                      </a:lnTo>
                      <a:lnTo>
                        <a:pt x="2774" y="1039"/>
                      </a:lnTo>
                      <a:lnTo>
                        <a:pt x="2802" y="1071"/>
                      </a:lnTo>
                      <a:lnTo>
                        <a:pt x="2834" y="1099"/>
                      </a:lnTo>
                      <a:lnTo>
                        <a:pt x="2868" y="1125"/>
                      </a:lnTo>
                      <a:lnTo>
                        <a:pt x="2904" y="1147"/>
                      </a:lnTo>
                      <a:lnTo>
                        <a:pt x="2944" y="1167"/>
                      </a:lnTo>
                      <a:lnTo>
                        <a:pt x="2984" y="1181"/>
                      </a:lnTo>
                      <a:lnTo>
                        <a:pt x="3028" y="1193"/>
                      </a:lnTo>
                      <a:lnTo>
                        <a:pt x="3072" y="1199"/>
                      </a:lnTo>
                      <a:lnTo>
                        <a:pt x="3116" y="1201"/>
                      </a:lnTo>
                      <a:lnTo>
                        <a:pt x="3116" y="1201"/>
                      </a:lnTo>
                      <a:lnTo>
                        <a:pt x="3162" y="1199"/>
                      </a:lnTo>
                      <a:lnTo>
                        <a:pt x="3206" y="1193"/>
                      </a:lnTo>
                      <a:lnTo>
                        <a:pt x="3250" y="1181"/>
                      </a:lnTo>
                      <a:lnTo>
                        <a:pt x="3290" y="1167"/>
                      </a:lnTo>
                      <a:lnTo>
                        <a:pt x="3330" y="1147"/>
                      </a:lnTo>
                      <a:lnTo>
                        <a:pt x="3366" y="1125"/>
                      </a:lnTo>
                      <a:lnTo>
                        <a:pt x="3400" y="1099"/>
                      </a:lnTo>
                      <a:lnTo>
                        <a:pt x="3432" y="1071"/>
                      </a:lnTo>
                      <a:lnTo>
                        <a:pt x="3460" y="1039"/>
                      </a:lnTo>
                      <a:lnTo>
                        <a:pt x="3486" y="1005"/>
                      </a:lnTo>
                      <a:lnTo>
                        <a:pt x="3508" y="969"/>
                      </a:lnTo>
                      <a:lnTo>
                        <a:pt x="3528" y="929"/>
                      </a:lnTo>
                      <a:lnTo>
                        <a:pt x="3542" y="889"/>
                      </a:lnTo>
                      <a:lnTo>
                        <a:pt x="3554" y="847"/>
                      </a:lnTo>
                      <a:lnTo>
                        <a:pt x="3560" y="801"/>
                      </a:lnTo>
                      <a:lnTo>
                        <a:pt x="3562" y="757"/>
                      </a:lnTo>
                      <a:lnTo>
                        <a:pt x="3562" y="0"/>
                      </a:lnTo>
                      <a:lnTo>
                        <a:pt x="0" y="0"/>
                      </a:lnTo>
                      <a:lnTo>
                        <a:pt x="0" y="757"/>
                      </a:lnTo>
                      <a:lnTo>
                        <a:pt x="0" y="757"/>
                      </a:lnTo>
                      <a:lnTo>
                        <a:pt x="2" y="801"/>
                      </a:lnTo>
                      <a:lnTo>
                        <a:pt x="8" y="847"/>
                      </a:lnTo>
                      <a:lnTo>
                        <a:pt x="20" y="889"/>
                      </a:lnTo>
                      <a:lnTo>
                        <a:pt x="34" y="929"/>
                      </a:lnTo>
                      <a:lnTo>
                        <a:pt x="52" y="969"/>
                      </a:lnTo>
                      <a:lnTo>
                        <a:pt x="76" y="1005"/>
                      </a:lnTo>
                      <a:lnTo>
                        <a:pt x="100" y="1039"/>
                      </a:lnTo>
                      <a:lnTo>
                        <a:pt x="130" y="1071"/>
                      </a:lnTo>
                      <a:lnTo>
                        <a:pt x="162" y="1099"/>
                      </a:lnTo>
                      <a:lnTo>
                        <a:pt x="196" y="1125"/>
                      </a:lnTo>
                      <a:lnTo>
                        <a:pt x="232" y="1147"/>
                      </a:lnTo>
                      <a:lnTo>
                        <a:pt x="270" y="1167"/>
                      </a:lnTo>
                      <a:lnTo>
                        <a:pt x="312" y="1181"/>
                      </a:lnTo>
                      <a:lnTo>
                        <a:pt x="354" y="1193"/>
                      </a:lnTo>
                      <a:lnTo>
                        <a:pt x="398" y="1199"/>
                      </a:lnTo>
                      <a:lnTo>
                        <a:pt x="444" y="1201"/>
                      </a:lnTo>
                      <a:lnTo>
                        <a:pt x="444" y="1201"/>
                      </a:lnTo>
                      <a:close/>
                      <a:moveTo>
                        <a:pt x="220" y="222"/>
                      </a:moveTo>
                      <a:lnTo>
                        <a:pt x="3342" y="222"/>
                      </a:lnTo>
                      <a:lnTo>
                        <a:pt x="3342" y="757"/>
                      </a:lnTo>
                      <a:lnTo>
                        <a:pt x="3342" y="757"/>
                      </a:lnTo>
                      <a:lnTo>
                        <a:pt x="3340" y="779"/>
                      </a:lnTo>
                      <a:lnTo>
                        <a:pt x="3338" y="801"/>
                      </a:lnTo>
                      <a:lnTo>
                        <a:pt x="3332" y="823"/>
                      </a:lnTo>
                      <a:lnTo>
                        <a:pt x="3324" y="843"/>
                      </a:lnTo>
                      <a:lnTo>
                        <a:pt x="3314" y="863"/>
                      </a:lnTo>
                      <a:lnTo>
                        <a:pt x="3304" y="881"/>
                      </a:lnTo>
                      <a:lnTo>
                        <a:pt x="3290" y="899"/>
                      </a:lnTo>
                      <a:lnTo>
                        <a:pt x="3276" y="915"/>
                      </a:lnTo>
                      <a:lnTo>
                        <a:pt x="3260" y="929"/>
                      </a:lnTo>
                      <a:lnTo>
                        <a:pt x="3242" y="943"/>
                      </a:lnTo>
                      <a:lnTo>
                        <a:pt x="3224" y="953"/>
                      </a:lnTo>
                      <a:lnTo>
                        <a:pt x="3204" y="963"/>
                      </a:lnTo>
                      <a:lnTo>
                        <a:pt x="3184" y="971"/>
                      </a:lnTo>
                      <a:lnTo>
                        <a:pt x="3162" y="977"/>
                      </a:lnTo>
                      <a:lnTo>
                        <a:pt x="3140" y="979"/>
                      </a:lnTo>
                      <a:lnTo>
                        <a:pt x="3116" y="981"/>
                      </a:lnTo>
                      <a:lnTo>
                        <a:pt x="3116" y="981"/>
                      </a:lnTo>
                      <a:lnTo>
                        <a:pt x="3094" y="979"/>
                      </a:lnTo>
                      <a:lnTo>
                        <a:pt x="3072" y="977"/>
                      </a:lnTo>
                      <a:lnTo>
                        <a:pt x="3050" y="971"/>
                      </a:lnTo>
                      <a:lnTo>
                        <a:pt x="3030" y="963"/>
                      </a:lnTo>
                      <a:lnTo>
                        <a:pt x="3010" y="953"/>
                      </a:lnTo>
                      <a:lnTo>
                        <a:pt x="2992" y="943"/>
                      </a:lnTo>
                      <a:lnTo>
                        <a:pt x="2974" y="929"/>
                      </a:lnTo>
                      <a:lnTo>
                        <a:pt x="2958" y="915"/>
                      </a:lnTo>
                      <a:lnTo>
                        <a:pt x="2944" y="899"/>
                      </a:lnTo>
                      <a:lnTo>
                        <a:pt x="2930" y="881"/>
                      </a:lnTo>
                      <a:lnTo>
                        <a:pt x="2920" y="863"/>
                      </a:lnTo>
                      <a:lnTo>
                        <a:pt x="2910" y="843"/>
                      </a:lnTo>
                      <a:lnTo>
                        <a:pt x="2902" y="823"/>
                      </a:lnTo>
                      <a:lnTo>
                        <a:pt x="2896" y="801"/>
                      </a:lnTo>
                      <a:lnTo>
                        <a:pt x="2894" y="779"/>
                      </a:lnTo>
                      <a:lnTo>
                        <a:pt x="2892" y="757"/>
                      </a:lnTo>
                      <a:lnTo>
                        <a:pt x="2892" y="757"/>
                      </a:lnTo>
                      <a:lnTo>
                        <a:pt x="2892" y="733"/>
                      </a:lnTo>
                      <a:lnTo>
                        <a:pt x="2888" y="711"/>
                      </a:lnTo>
                      <a:lnTo>
                        <a:pt x="2882" y="691"/>
                      </a:lnTo>
                      <a:lnTo>
                        <a:pt x="2874" y="671"/>
                      </a:lnTo>
                      <a:lnTo>
                        <a:pt x="2866" y="651"/>
                      </a:lnTo>
                      <a:lnTo>
                        <a:pt x="2854" y="633"/>
                      </a:lnTo>
                      <a:lnTo>
                        <a:pt x="2842" y="617"/>
                      </a:lnTo>
                      <a:lnTo>
                        <a:pt x="2828" y="601"/>
                      </a:lnTo>
                      <a:lnTo>
                        <a:pt x="2812" y="587"/>
                      </a:lnTo>
                      <a:lnTo>
                        <a:pt x="2796" y="573"/>
                      </a:lnTo>
                      <a:lnTo>
                        <a:pt x="2776" y="563"/>
                      </a:lnTo>
                      <a:lnTo>
                        <a:pt x="2758" y="553"/>
                      </a:lnTo>
                      <a:lnTo>
                        <a:pt x="2738" y="545"/>
                      </a:lnTo>
                      <a:lnTo>
                        <a:pt x="2716" y="541"/>
                      </a:lnTo>
                      <a:lnTo>
                        <a:pt x="2694" y="537"/>
                      </a:lnTo>
                      <a:lnTo>
                        <a:pt x="2671" y="535"/>
                      </a:lnTo>
                      <a:lnTo>
                        <a:pt x="2671" y="535"/>
                      </a:lnTo>
                      <a:lnTo>
                        <a:pt x="2649" y="537"/>
                      </a:lnTo>
                      <a:lnTo>
                        <a:pt x="2627" y="541"/>
                      </a:lnTo>
                      <a:lnTo>
                        <a:pt x="2605" y="545"/>
                      </a:lnTo>
                      <a:lnTo>
                        <a:pt x="2585" y="553"/>
                      </a:lnTo>
                      <a:lnTo>
                        <a:pt x="2565" y="563"/>
                      </a:lnTo>
                      <a:lnTo>
                        <a:pt x="2547" y="573"/>
                      </a:lnTo>
                      <a:lnTo>
                        <a:pt x="2531" y="587"/>
                      </a:lnTo>
                      <a:lnTo>
                        <a:pt x="2515" y="601"/>
                      </a:lnTo>
                      <a:lnTo>
                        <a:pt x="2501" y="617"/>
                      </a:lnTo>
                      <a:lnTo>
                        <a:pt x="2487" y="633"/>
                      </a:lnTo>
                      <a:lnTo>
                        <a:pt x="2477" y="651"/>
                      </a:lnTo>
                      <a:lnTo>
                        <a:pt x="2467" y="671"/>
                      </a:lnTo>
                      <a:lnTo>
                        <a:pt x="2461" y="691"/>
                      </a:lnTo>
                      <a:lnTo>
                        <a:pt x="2455" y="711"/>
                      </a:lnTo>
                      <a:lnTo>
                        <a:pt x="2451" y="733"/>
                      </a:lnTo>
                      <a:lnTo>
                        <a:pt x="2451" y="757"/>
                      </a:lnTo>
                      <a:lnTo>
                        <a:pt x="2451" y="757"/>
                      </a:lnTo>
                      <a:lnTo>
                        <a:pt x="2449" y="779"/>
                      </a:lnTo>
                      <a:lnTo>
                        <a:pt x="2445" y="801"/>
                      </a:lnTo>
                      <a:lnTo>
                        <a:pt x="2441" y="823"/>
                      </a:lnTo>
                      <a:lnTo>
                        <a:pt x="2433" y="843"/>
                      </a:lnTo>
                      <a:lnTo>
                        <a:pt x="2423" y="863"/>
                      </a:lnTo>
                      <a:lnTo>
                        <a:pt x="2411" y="881"/>
                      </a:lnTo>
                      <a:lnTo>
                        <a:pt x="2399" y="899"/>
                      </a:lnTo>
                      <a:lnTo>
                        <a:pt x="2385" y="915"/>
                      </a:lnTo>
                      <a:lnTo>
                        <a:pt x="2369" y="929"/>
                      </a:lnTo>
                      <a:lnTo>
                        <a:pt x="2351" y="943"/>
                      </a:lnTo>
                      <a:lnTo>
                        <a:pt x="2333" y="953"/>
                      </a:lnTo>
                      <a:lnTo>
                        <a:pt x="2313" y="963"/>
                      </a:lnTo>
                      <a:lnTo>
                        <a:pt x="2293" y="971"/>
                      </a:lnTo>
                      <a:lnTo>
                        <a:pt x="2271" y="977"/>
                      </a:lnTo>
                      <a:lnTo>
                        <a:pt x="2249" y="979"/>
                      </a:lnTo>
                      <a:lnTo>
                        <a:pt x="2225" y="981"/>
                      </a:lnTo>
                      <a:lnTo>
                        <a:pt x="2225" y="981"/>
                      </a:lnTo>
                      <a:lnTo>
                        <a:pt x="2203" y="979"/>
                      </a:lnTo>
                      <a:lnTo>
                        <a:pt x="2181" y="977"/>
                      </a:lnTo>
                      <a:lnTo>
                        <a:pt x="2159" y="971"/>
                      </a:lnTo>
                      <a:lnTo>
                        <a:pt x="2139" y="963"/>
                      </a:lnTo>
                      <a:lnTo>
                        <a:pt x="2119" y="953"/>
                      </a:lnTo>
                      <a:lnTo>
                        <a:pt x="2101" y="943"/>
                      </a:lnTo>
                      <a:lnTo>
                        <a:pt x="2083" y="929"/>
                      </a:lnTo>
                      <a:lnTo>
                        <a:pt x="2067" y="915"/>
                      </a:lnTo>
                      <a:lnTo>
                        <a:pt x="2053" y="899"/>
                      </a:lnTo>
                      <a:lnTo>
                        <a:pt x="2039" y="881"/>
                      </a:lnTo>
                      <a:lnTo>
                        <a:pt x="2029" y="863"/>
                      </a:lnTo>
                      <a:lnTo>
                        <a:pt x="2019" y="843"/>
                      </a:lnTo>
                      <a:lnTo>
                        <a:pt x="2011" y="823"/>
                      </a:lnTo>
                      <a:lnTo>
                        <a:pt x="2005" y="801"/>
                      </a:lnTo>
                      <a:lnTo>
                        <a:pt x="2003" y="779"/>
                      </a:lnTo>
                      <a:lnTo>
                        <a:pt x="2001" y="757"/>
                      </a:lnTo>
                      <a:lnTo>
                        <a:pt x="2001" y="757"/>
                      </a:lnTo>
                      <a:lnTo>
                        <a:pt x="1999" y="733"/>
                      </a:lnTo>
                      <a:lnTo>
                        <a:pt x="1997" y="711"/>
                      </a:lnTo>
                      <a:lnTo>
                        <a:pt x="1991" y="691"/>
                      </a:lnTo>
                      <a:lnTo>
                        <a:pt x="1983" y="671"/>
                      </a:lnTo>
                      <a:lnTo>
                        <a:pt x="1975" y="651"/>
                      </a:lnTo>
                      <a:lnTo>
                        <a:pt x="1963" y="633"/>
                      </a:lnTo>
                      <a:lnTo>
                        <a:pt x="1951" y="617"/>
                      </a:lnTo>
                      <a:lnTo>
                        <a:pt x="1937" y="601"/>
                      </a:lnTo>
                      <a:lnTo>
                        <a:pt x="1921" y="587"/>
                      </a:lnTo>
                      <a:lnTo>
                        <a:pt x="1903" y="573"/>
                      </a:lnTo>
                      <a:lnTo>
                        <a:pt x="1885" y="563"/>
                      </a:lnTo>
                      <a:lnTo>
                        <a:pt x="1867" y="553"/>
                      </a:lnTo>
                      <a:lnTo>
                        <a:pt x="1847" y="545"/>
                      </a:lnTo>
                      <a:lnTo>
                        <a:pt x="1825" y="541"/>
                      </a:lnTo>
                      <a:lnTo>
                        <a:pt x="1803" y="537"/>
                      </a:lnTo>
                      <a:lnTo>
                        <a:pt x="1781" y="535"/>
                      </a:lnTo>
                      <a:lnTo>
                        <a:pt x="1781" y="535"/>
                      </a:lnTo>
                      <a:lnTo>
                        <a:pt x="1757" y="537"/>
                      </a:lnTo>
                      <a:lnTo>
                        <a:pt x="1737" y="541"/>
                      </a:lnTo>
                      <a:lnTo>
                        <a:pt x="1715" y="545"/>
                      </a:lnTo>
                      <a:lnTo>
                        <a:pt x="1695" y="553"/>
                      </a:lnTo>
                      <a:lnTo>
                        <a:pt x="1675" y="563"/>
                      </a:lnTo>
                      <a:lnTo>
                        <a:pt x="1657" y="573"/>
                      </a:lnTo>
                      <a:lnTo>
                        <a:pt x="1641" y="587"/>
                      </a:lnTo>
                      <a:lnTo>
                        <a:pt x="1625" y="601"/>
                      </a:lnTo>
                      <a:lnTo>
                        <a:pt x="1611" y="617"/>
                      </a:lnTo>
                      <a:lnTo>
                        <a:pt x="1597" y="633"/>
                      </a:lnTo>
                      <a:lnTo>
                        <a:pt x="1587" y="651"/>
                      </a:lnTo>
                      <a:lnTo>
                        <a:pt x="1577" y="671"/>
                      </a:lnTo>
                      <a:lnTo>
                        <a:pt x="1569" y="691"/>
                      </a:lnTo>
                      <a:lnTo>
                        <a:pt x="1565" y="711"/>
                      </a:lnTo>
                      <a:lnTo>
                        <a:pt x="1561" y="733"/>
                      </a:lnTo>
                      <a:lnTo>
                        <a:pt x="1559" y="757"/>
                      </a:lnTo>
                      <a:lnTo>
                        <a:pt x="1559" y="757"/>
                      </a:lnTo>
                      <a:lnTo>
                        <a:pt x="1559" y="779"/>
                      </a:lnTo>
                      <a:lnTo>
                        <a:pt x="1555" y="801"/>
                      </a:lnTo>
                      <a:lnTo>
                        <a:pt x="1549" y="823"/>
                      </a:lnTo>
                      <a:lnTo>
                        <a:pt x="1543" y="843"/>
                      </a:lnTo>
                      <a:lnTo>
                        <a:pt x="1533" y="863"/>
                      </a:lnTo>
                      <a:lnTo>
                        <a:pt x="1521" y="881"/>
                      </a:lnTo>
                      <a:lnTo>
                        <a:pt x="1509" y="899"/>
                      </a:lnTo>
                      <a:lnTo>
                        <a:pt x="1495" y="915"/>
                      </a:lnTo>
                      <a:lnTo>
                        <a:pt x="1479" y="929"/>
                      </a:lnTo>
                      <a:lnTo>
                        <a:pt x="1461" y="943"/>
                      </a:lnTo>
                      <a:lnTo>
                        <a:pt x="1443" y="953"/>
                      </a:lnTo>
                      <a:lnTo>
                        <a:pt x="1423" y="963"/>
                      </a:lnTo>
                      <a:lnTo>
                        <a:pt x="1403" y="971"/>
                      </a:lnTo>
                      <a:lnTo>
                        <a:pt x="1381" y="977"/>
                      </a:lnTo>
                      <a:lnTo>
                        <a:pt x="1359" y="979"/>
                      </a:lnTo>
                      <a:lnTo>
                        <a:pt x="1335" y="981"/>
                      </a:lnTo>
                      <a:lnTo>
                        <a:pt x="1335" y="981"/>
                      </a:lnTo>
                      <a:lnTo>
                        <a:pt x="1313" y="979"/>
                      </a:lnTo>
                      <a:lnTo>
                        <a:pt x="1291" y="977"/>
                      </a:lnTo>
                      <a:lnTo>
                        <a:pt x="1269" y="971"/>
                      </a:lnTo>
                      <a:lnTo>
                        <a:pt x="1249" y="963"/>
                      </a:lnTo>
                      <a:lnTo>
                        <a:pt x="1229" y="953"/>
                      </a:lnTo>
                      <a:lnTo>
                        <a:pt x="1209" y="943"/>
                      </a:lnTo>
                      <a:lnTo>
                        <a:pt x="1193" y="929"/>
                      </a:lnTo>
                      <a:lnTo>
                        <a:pt x="1177" y="915"/>
                      </a:lnTo>
                      <a:lnTo>
                        <a:pt x="1163" y="899"/>
                      </a:lnTo>
                      <a:lnTo>
                        <a:pt x="1149" y="881"/>
                      </a:lnTo>
                      <a:lnTo>
                        <a:pt x="1137" y="863"/>
                      </a:lnTo>
                      <a:lnTo>
                        <a:pt x="1129" y="843"/>
                      </a:lnTo>
                      <a:lnTo>
                        <a:pt x="1121" y="823"/>
                      </a:lnTo>
                      <a:lnTo>
                        <a:pt x="1115" y="801"/>
                      </a:lnTo>
                      <a:lnTo>
                        <a:pt x="1111" y="779"/>
                      </a:lnTo>
                      <a:lnTo>
                        <a:pt x="1111" y="757"/>
                      </a:lnTo>
                      <a:lnTo>
                        <a:pt x="1111" y="757"/>
                      </a:lnTo>
                      <a:lnTo>
                        <a:pt x="1109" y="733"/>
                      </a:lnTo>
                      <a:lnTo>
                        <a:pt x="1107" y="711"/>
                      </a:lnTo>
                      <a:lnTo>
                        <a:pt x="1101" y="691"/>
                      </a:lnTo>
                      <a:lnTo>
                        <a:pt x="1093" y="671"/>
                      </a:lnTo>
                      <a:lnTo>
                        <a:pt x="1085" y="651"/>
                      </a:lnTo>
                      <a:lnTo>
                        <a:pt x="1073" y="633"/>
                      </a:lnTo>
                      <a:lnTo>
                        <a:pt x="1061" y="617"/>
                      </a:lnTo>
                      <a:lnTo>
                        <a:pt x="1047" y="601"/>
                      </a:lnTo>
                      <a:lnTo>
                        <a:pt x="1031" y="587"/>
                      </a:lnTo>
                      <a:lnTo>
                        <a:pt x="1013" y="573"/>
                      </a:lnTo>
                      <a:lnTo>
                        <a:pt x="995" y="563"/>
                      </a:lnTo>
                      <a:lnTo>
                        <a:pt x="977" y="553"/>
                      </a:lnTo>
                      <a:lnTo>
                        <a:pt x="955" y="545"/>
                      </a:lnTo>
                      <a:lnTo>
                        <a:pt x="935" y="541"/>
                      </a:lnTo>
                      <a:lnTo>
                        <a:pt x="913" y="537"/>
                      </a:lnTo>
                      <a:lnTo>
                        <a:pt x="891" y="535"/>
                      </a:lnTo>
                      <a:lnTo>
                        <a:pt x="891" y="535"/>
                      </a:lnTo>
                      <a:lnTo>
                        <a:pt x="866" y="537"/>
                      </a:lnTo>
                      <a:lnTo>
                        <a:pt x="844" y="541"/>
                      </a:lnTo>
                      <a:lnTo>
                        <a:pt x="824" y="545"/>
                      </a:lnTo>
                      <a:lnTo>
                        <a:pt x="804" y="553"/>
                      </a:lnTo>
                      <a:lnTo>
                        <a:pt x="784" y="563"/>
                      </a:lnTo>
                      <a:lnTo>
                        <a:pt x="766" y="573"/>
                      </a:lnTo>
                      <a:lnTo>
                        <a:pt x="748" y="587"/>
                      </a:lnTo>
                      <a:lnTo>
                        <a:pt x="734" y="601"/>
                      </a:lnTo>
                      <a:lnTo>
                        <a:pt x="720" y="617"/>
                      </a:lnTo>
                      <a:lnTo>
                        <a:pt x="706" y="633"/>
                      </a:lnTo>
                      <a:lnTo>
                        <a:pt x="696" y="651"/>
                      </a:lnTo>
                      <a:lnTo>
                        <a:pt x="686" y="671"/>
                      </a:lnTo>
                      <a:lnTo>
                        <a:pt x="678" y="691"/>
                      </a:lnTo>
                      <a:lnTo>
                        <a:pt x="674" y="711"/>
                      </a:lnTo>
                      <a:lnTo>
                        <a:pt x="670" y="733"/>
                      </a:lnTo>
                      <a:lnTo>
                        <a:pt x="668" y="757"/>
                      </a:lnTo>
                      <a:lnTo>
                        <a:pt x="668" y="757"/>
                      </a:lnTo>
                      <a:lnTo>
                        <a:pt x="668" y="779"/>
                      </a:lnTo>
                      <a:lnTo>
                        <a:pt x="664" y="801"/>
                      </a:lnTo>
                      <a:lnTo>
                        <a:pt x="658" y="823"/>
                      </a:lnTo>
                      <a:lnTo>
                        <a:pt x="652" y="843"/>
                      </a:lnTo>
                      <a:lnTo>
                        <a:pt x="642" y="863"/>
                      </a:lnTo>
                      <a:lnTo>
                        <a:pt x="630" y="881"/>
                      </a:lnTo>
                      <a:lnTo>
                        <a:pt x="618" y="899"/>
                      </a:lnTo>
                      <a:lnTo>
                        <a:pt x="602" y="915"/>
                      </a:lnTo>
                      <a:lnTo>
                        <a:pt x="586" y="929"/>
                      </a:lnTo>
                      <a:lnTo>
                        <a:pt x="570" y="943"/>
                      </a:lnTo>
                      <a:lnTo>
                        <a:pt x="552" y="953"/>
                      </a:lnTo>
                      <a:lnTo>
                        <a:pt x="532" y="963"/>
                      </a:lnTo>
                      <a:lnTo>
                        <a:pt x="510" y="971"/>
                      </a:lnTo>
                      <a:lnTo>
                        <a:pt x="490" y="977"/>
                      </a:lnTo>
                      <a:lnTo>
                        <a:pt x="468" y="979"/>
                      </a:lnTo>
                      <a:lnTo>
                        <a:pt x="444" y="981"/>
                      </a:lnTo>
                      <a:lnTo>
                        <a:pt x="444" y="981"/>
                      </a:lnTo>
                      <a:lnTo>
                        <a:pt x="422" y="979"/>
                      </a:lnTo>
                      <a:lnTo>
                        <a:pt x="398" y="977"/>
                      </a:lnTo>
                      <a:lnTo>
                        <a:pt x="378" y="971"/>
                      </a:lnTo>
                      <a:lnTo>
                        <a:pt x="356" y="963"/>
                      </a:lnTo>
                      <a:lnTo>
                        <a:pt x="338" y="953"/>
                      </a:lnTo>
                      <a:lnTo>
                        <a:pt x="318" y="943"/>
                      </a:lnTo>
                      <a:lnTo>
                        <a:pt x="302" y="929"/>
                      </a:lnTo>
                      <a:lnTo>
                        <a:pt x="286" y="915"/>
                      </a:lnTo>
                      <a:lnTo>
                        <a:pt x="270" y="899"/>
                      </a:lnTo>
                      <a:lnTo>
                        <a:pt x="258" y="881"/>
                      </a:lnTo>
                      <a:lnTo>
                        <a:pt x="246" y="863"/>
                      </a:lnTo>
                      <a:lnTo>
                        <a:pt x="238" y="843"/>
                      </a:lnTo>
                      <a:lnTo>
                        <a:pt x="230" y="823"/>
                      </a:lnTo>
                      <a:lnTo>
                        <a:pt x="224" y="801"/>
                      </a:lnTo>
                      <a:lnTo>
                        <a:pt x="220" y="779"/>
                      </a:lnTo>
                      <a:lnTo>
                        <a:pt x="220" y="757"/>
                      </a:lnTo>
                      <a:lnTo>
                        <a:pt x="220" y="222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F2DA64"/>
                    </a:gs>
                    <a:gs pos="18000">
                      <a:srgbClr val="A27700"/>
                    </a:gs>
                    <a:gs pos="71000">
                      <a:srgbClr val="D7B446"/>
                    </a:gs>
                    <a:gs pos="51000">
                      <a:srgbClr val="F2DA64"/>
                    </a:gs>
                    <a:gs pos="100000">
                      <a:srgbClr val="987000"/>
                    </a:gs>
                  </a:gsLst>
                  <a:lin ang="0" scaled="0"/>
                </a:gradFill>
                <a:ln w="12700" cap="flat" cmpd="sng" algn="ctr">
                  <a:noFill/>
                  <a:prstDash val="solid"/>
                  <a:miter lim="800000"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rtlCol="0" anchor="ctr"/>
                <a:lstStyle/>
                <a:p>
                  <a:pPr algn="ctr"/>
                  <a:endParaRPr lang="es-AR" kern="0">
                    <a:solidFill>
                      <a:srgbClr val="FFFFFF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2" name="Freeform 166">
                  <a:extLst>
                    <a:ext uri="{FF2B5EF4-FFF2-40B4-BE49-F238E27FC236}">
                      <a16:creationId xmlns:a16="http://schemas.microsoft.com/office/drawing/2014/main" id="{352D7209-F161-46AE-A8B9-1F52FC14C07F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3924300" y="3848100"/>
                  <a:ext cx="2036763" cy="1481138"/>
                </a:xfrm>
                <a:custGeom>
                  <a:avLst/>
                  <a:gdLst>
                    <a:gd name="T0" fmla="*/ 1283 w 1283"/>
                    <a:gd name="T1" fmla="*/ 0 h 933"/>
                    <a:gd name="T2" fmla="*/ 0 w 1283"/>
                    <a:gd name="T3" fmla="*/ 0 h 933"/>
                    <a:gd name="T4" fmla="*/ 0 w 1283"/>
                    <a:gd name="T5" fmla="*/ 933 h 933"/>
                    <a:gd name="T6" fmla="*/ 1283 w 1283"/>
                    <a:gd name="T7" fmla="*/ 933 h 933"/>
                    <a:gd name="T8" fmla="*/ 1283 w 1283"/>
                    <a:gd name="T9" fmla="*/ 0 h 933"/>
                    <a:gd name="T10" fmla="*/ 1061 w 1283"/>
                    <a:gd name="T11" fmla="*/ 713 h 933"/>
                    <a:gd name="T12" fmla="*/ 220 w 1283"/>
                    <a:gd name="T13" fmla="*/ 713 h 933"/>
                    <a:gd name="T14" fmla="*/ 220 w 1283"/>
                    <a:gd name="T15" fmla="*/ 222 h 933"/>
                    <a:gd name="T16" fmla="*/ 1061 w 1283"/>
                    <a:gd name="T17" fmla="*/ 222 h 933"/>
                    <a:gd name="T18" fmla="*/ 1061 w 1283"/>
                    <a:gd name="T19" fmla="*/ 713 h 93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1283" h="933">
                      <a:moveTo>
                        <a:pt x="1283" y="0"/>
                      </a:moveTo>
                      <a:lnTo>
                        <a:pt x="0" y="0"/>
                      </a:lnTo>
                      <a:lnTo>
                        <a:pt x="0" y="933"/>
                      </a:lnTo>
                      <a:lnTo>
                        <a:pt x="1283" y="933"/>
                      </a:lnTo>
                      <a:lnTo>
                        <a:pt x="1283" y="0"/>
                      </a:lnTo>
                      <a:close/>
                      <a:moveTo>
                        <a:pt x="1061" y="713"/>
                      </a:moveTo>
                      <a:lnTo>
                        <a:pt x="220" y="713"/>
                      </a:lnTo>
                      <a:lnTo>
                        <a:pt x="220" y="222"/>
                      </a:lnTo>
                      <a:lnTo>
                        <a:pt x="1061" y="222"/>
                      </a:lnTo>
                      <a:lnTo>
                        <a:pt x="1061" y="713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F2DA64"/>
                    </a:gs>
                    <a:gs pos="18000">
                      <a:srgbClr val="A27700"/>
                    </a:gs>
                    <a:gs pos="71000">
                      <a:srgbClr val="D7B446"/>
                    </a:gs>
                    <a:gs pos="51000">
                      <a:srgbClr val="F2DA64"/>
                    </a:gs>
                    <a:gs pos="100000">
                      <a:srgbClr val="987000"/>
                    </a:gs>
                  </a:gsLst>
                  <a:lin ang="0" scaled="0"/>
                </a:gradFill>
                <a:ln w="12700" cap="flat" cmpd="sng" algn="ctr">
                  <a:noFill/>
                  <a:prstDash val="solid"/>
                  <a:miter lim="800000"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rtlCol="0" anchor="ctr"/>
                <a:lstStyle/>
                <a:p>
                  <a:pPr algn="ctr"/>
                  <a:endParaRPr lang="es-AR" kern="0">
                    <a:solidFill>
                      <a:srgbClr val="FFFFFF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</p:grpSp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12191C6B-3458-433A-810D-548156888CC1}"/>
                  </a:ext>
                </a:extLst>
              </p:cNvPr>
              <p:cNvSpPr/>
              <p:nvPr/>
            </p:nvSpPr>
            <p:spPr>
              <a:xfrm>
                <a:off x="9926242" y="4268342"/>
                <a:ext cx="463920" cy="215444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:r>
                  <a:rPr lang="es-AR" sz="1400" b="1" dirty="0">
                    <a:solidFill>
                      <a:schemeClr val="accent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PDV</a:t>
                </a:r>
              </a:p>
            </p:txBody>
          </p:sp>
        </p:grp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5810EC99-FD9F-4F17-83D1-81B60FAD3E12}"/>
                </a:ext>
              </a:extLst>
            </p:cNvPr>
            <p:cNvSpPr txBox="1"/>
            <p:nvPr/>
          </p:nvSpPr>
          <p:spPr>
            <a:xfrm>
              <a:off x="2329896" y="2805687"/>
              <a:ext cx="1237264" cy="43088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s-AR" sz="1400">
                  <a:solidFill>
                    <a:schemeClr val="accent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Kiosko 71%</a:t>
              </a:r>
            </a:p>
            <a:p>
              <a:r>
                <a:rPr lang="es-AR" sz="1400">
                  <a:solidFill>
                    <a:schemeClr val="accent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Almacén 22%</a:t>
              </a:r>
            </a:p>
          </p:txBody>
        </p:sp>
        <p:sp>
          <p:nvSpPr>
            <p:cNvPr id="15" name="20 Triángulo isósceles">
              <a:extLst>
                <a:ext uri="{FF2B5EF4-FFF2-40B4-BE49-F238E27FC236}">
                  <a16:creationId xmlns:a16="http://schemas.microsoft.com/office/drawing/2014/main" id="{4996F5AE-8FA8-4091-ADBE-EB9620C3B8C3}"/>
                </a:ext>
              </a:extLst>
            </p:cNvPr>
            <p:cNvSpPr/>
            <p:nvPr/>
          </p:nvSpPr>
          <p:spPr>
            <a:xfrm>
              <a:off x="3347864" y="3070910"/>
              <a:ext cx="169187" cy="122485"/>
            </a:xfrm>
            <a:prstGeom prst="triangle">
              <a:avLst/>
            </a:prstGeom>
            <a:solidFill>
              <a:srgbClr val="00B05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87144" tIns="43576" rIns="87144" bIns="43576" rtlCol="0" anchor="ctr"/>
            <a:lstStyle/>
            <a:p>
              <a:pPr algn="ctr"/>
              <a:endParaRPr lang="es-AR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7" name="21 Triángulo isósceles">
              <a:extLst>
                <a:ext uri="{FF2B5EF4-FFF2-40B4-BE49-F238E27FC236}">
                  <a16:creationId xmlns:a16="http://schemas.microsoft.com/office/drawing/2014/main" id="{EC8B46B7-C6D5-4948-9F96-932FEC1A0CB1}"/>
                </a:ext>
              </a:extLst>
            </p:cNvPr>
            <p:cNvSpPr/>
            <p:nvPr/>
          </p:nvSpPr>
          <p:spPr>
            <a:xfrm flipV="1">
              <a:off x="3131840" y="2874272"/>
              <a:ext cx="178592" cy="115751"/>
            </a:xfrm>
            <a:prstGeom prst="triangle">
              <a:avLst/>
            </a:prstGeom>
            <a:solidFill>
              <a:schemeClr val="accent5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87144" tIns="43576" rIns="87144" bIns="43576" rtlCol="0" anchor="ctr"/>
            <a:lstStyle/>
            <a:p>
              <a:pPr algn="ctr"/>
              <a:endParaRPr lang="es-AR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pic>
        <p:nvPicPr>
          <p:cNvPr id="20" name="Picture 19">
            <a:extLst>
              <a:ext uri="{FF2B5EF4-FFF2-40B4-BE49-F238E27FC236}">
                <a16:creationId xmlns:a16="http://schemas.microsoft.com/office/drawing/2014/main" id="{E0B8D181-7BB3-4995-898D-4EA41D73034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1520" y="4293096"/>
            <a:ext cx="1112400" cy="1607760"/>
          </a:xfrm>
          <a:prstGeom prst="rect">
            <a:avLst/>
          </a:prstGeom>
        </p:spPr>
      </p:pic>
      <p:grpSp>
        <p:nvGrpSpPr>
          <p:cNvPr id="30" name="Group 29">
            <a:extLst>
              <a:ext uri="{FF2B5EF4-FFF2-40B4-BE49-F238E27FC236}">
                <a16:creationId xmlns:a16="http://schemas.microsoft.com/office/drawing/2014/main" id="{8B336E2C-AF8D-467B-9F14-E4A0BF2C6941}"/>
              </a:ext>
            </a:extLst>
          </p:cNvPr>
          <p:cNvGrpSpPr/>
          <p:nvPr/>
        </p:nvGrpSpPr>
        <p:grpSpPr>
          <a:xfrm>
            <a:off x="1475656" y="4726573"/>
            <a:ext cx="2091504" cy="740807"/>
            <a:chOff x="1533623" y="4428133"/>
            <a:chExt cx="2091504" cy="740807"/>
          </a:xfrm>
        </p:grpSpPr>
        <p:grpSp>
          <p:nvGrpSpPr>
            <p:cNvPr id="21" name="Group 20">
              <a:extLst>
                <a:ext uri="{FF2B5EF4-FFF2-40B4-BE49-F238E27FC236}">
                  <a16:creationId xmlns:a16="http://schemas.microsoft.com/office/drawing/2014/main" id="{9125ED64-B235-4BA2-AEB1-E4B4DA7CD1A5}"/>
                </a:ext>
              </a:extLst>
            </p:cNvPr>
            <p:cNvGrpSpPr/>
            <p:nvPr/>
          </p:nvGrpSpPr>
          <p:grpSpPr>
            <a:xfrm>
              <a:off x="1533623" y="4428133"/>
              <a:ext cx="463920" cy="740807"/>
              <a:chOff x="9926242" y="3742979"/>
              <a:chExt cx="463920" cy="740807"/>
            </a:xfrm>
          </p:grpSpPr>
          <p:grpSp>
            <p:nvGrpSpPr>
              <p:cNvPr id="22" name="Group 21">
                <a:extLst>
                  <a:ext uri="{FF2B5EF4-FFF2-40B4-BE49-F238E27FC236}">
                    <a16:creationId xmlns:a16="http://schemas.microsoft.com/office/drawing/2014/main" id="{86298411-0336-463C-AC69-E9356C83D3EE}"/>
                  </a:ext>
                </a:extLst>
              </p:cNvPr>
              <p:cNvGrpSpPr/>
              <p:nvPr/>
            </p:nvGrpSpPr>
            <p:grpSpPr>
              <a:xfrm>
                <a:off x="9927061" y="3742979"/>
                <a:ext cx="462283" cy="513306"/>
                <a:chOff x="3213100" y="228600"/>
                <a:chExt cx="5753100" cy="6388101"/>
              </a:xfrm>
              <a:solidFill>
                <a:schemeClr val="bg2"/>
              </a:solidFill>
            </p:grpSpPr>
            <p:sp>
              <p:nvSpPr>
                <p:cNvPr id="24" name="Freeform 164">
                  <a:extLst>
                    <a:ext uri="{FF2B5EF4-FFF2-40B4-BE49-F238E27FC236}">
                      <a16:creationId xmlns:a16="http://schemas.microsoft.com/office/drawing/2014/main" id="{E9FC2AE2-5555-4B3E-93C9-F73C25400FE4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3213100" y="2430463"/>
                  <a:ext cx="5753100" cy="4186238"/>
                </a:xfrm>
                <a:custGeom>
                  <a:avLst/>
                  <a:gdLst>
                    <a:gd name="T0" fmla="*/ 110 w 3624"/>
                    <a:gd name="T1" fmla="*/ 0 h 2637"/>
                    <a:gd name="T2" fmla="*/ 88 w 3624"/>
                    <a:gd name="T3" fmla="*/ 2 h 2637"/>
                    <a:gd name="T4" fmla="*/ 48 w 3624"/>
                    <a:gd name="T5" fmla="*/ 18 h 2637"/>
                    <a:gd name="T6" fmla="*/ 18 w 3624"/>
                    <a:gd name="T7" fmla="*/ 48 h 2637"/>
                    <a:gd name="T8" fmla="*/ 2 w 3624"/>
                    <a:gd name="T9" fmla="*/ 88 h 2637"/>
                    <a:gd name="T10" fmla="*/ 0 w 3624"/>
                    <a:gd name="T11" fmla="*/ 2527 h 2637"/>
                    <a:gd name="T12" fmla="*/ 2 w 3624"/>
                    <a:gd name="T13" fmla="*/ 2549 h 2637"/>
                    <a:gd name="T14" fmla="*/ 18 w 3624"/>
                    <a:gd name="T15" fmla="*/ 2589 h 2637"/>
                    <a:gd name="T16" fmla="*/ 48 w 3624"/>
                    <a:gd name="T17" fmla="*/ 2619 h 2637"/>
                    <a:gd name="T18" fmla="*/ 88 w 3624"/>
                    <a:gd name="T19" fmla="*/ 2635 h 2637"/>
                    <a:gd name="T20" fmla="*/ 2223 w 3624"/>
                    <a:gd name="T21" fmla="*/ 2637 h 2637"/>
                    <a:gd name="T22" fmla="*/ 2245 w 3624"/>
                    <a:gd name="T23" fmla="*/ 2635 h 2637"/>
                    <a:gd name="T24" fmla="*/ 2285 w 3624"/>
                    <a:gd name="T25" fmla="*/ 2619 h 2637"/>
                    <a:gd name="T26" fmla="*/ 2315 w 3624"/>
                    <a:gd name="T27" fmla="*/ 2589 h 2637"/>
                    <a:gd name="T28" fmla="*/ 2331 w 3624"/>
                    <a:gd name="T29" fmla="*/ 2549 h 2637"/>
                    <a:gd name="T30" fmla="*/ 2333 w 3624"/>
                    <a:gd name="T31" fmla="*/ 1115 h 2637"/>
                    <a:gd name="T32" fmla="*/ 2902 w 3624"/>
                    <a:gd name="T33" fmla="*/ 2527 h 2637"/>
                    <a:gd name="T34" fmla="*/ 2904 w 3624"/>
                    <a:gd name="T35" fmla="*/ 2549 h 2637"/>
                    <a:gd name="T36" fmla="*/ 2920 w 3624"/>
                    <a:gd name="T37" fmla="*/ 2589 h 2637"/>
                    <a:gd name="T38" fmla="*/ 2950 w 3624"/>
                    <a:gd name="T39" fmla="*/ 2619 h 2637"/>
                    <a:gd name="T40" fmla="*/ 2990 w 3624"/>
                    <a:gd name="T41" fmla="*/ 2635 h 2637"/>
                    <a:gd name="T42" fmla="*/ 3514 w 3624"/>
                    <a:gd name="T43" fmla="*/ 2637 h 2637"/>
                    <a:gd name="T44" fmla="*/ 3536 w 3624"/>
                    <a:gd name="T45" fmla="*/ 2635 h 2637"/>
                    <a:gd name="T46" fmla="*/ 3576 w 3624"/>
                    <a:gd name="T47" fmla="*/ 2619 h 2637"/>
                    <a:gd name="T48" fmla="*/ 3606 w 3624"/>
                    <a:gd name="T49" fmla="*/ 2589 h 2637"/>
                    <a:gd name="T50" fmla="*/ 3622 w 3624"/>
                    <a:gd name="T51" fmla="*/ 2549 h 2637"/>
                    <a:gd name="T52" fmla="*/ 3624 w 3624"/>
                    <a:gd name="T53" fmla="*/ 110 h 2637"/>
                    <a:gd name="T54" fmla="*/ 3622 w 3624"/>
                    <a:gd name="T55" fmla="*/ 88 h 2637"/>
                    <a:gd name="T56" fmla="*/ 3606 w 3624"/>
                    <a:gd name="T57" fmla="*/ 48 h 2637"/>
                    <a:gd name="T58" fmla="*/ 3576 w 3624"/>
                    <a:gd name="T59" fmla="*/ 18 h 2637"/>
                    <a:gd name="T60" fmla="*/ 3536 w 3624"/>
                    <a:gd name="T61" fmla="*/ 2 h 2637"/>
                    <a:gd name="T62" fmla="*/ 3514 w 3624"/>
                    <a:gd name="T63" fmla="*/ 0 h 2637"/>
                    <a:gd name="T64" fmla="*/ 3122 w 3624"/>
                    <a:gd name="T65" fmla="*/ 2417 h 2637"/>
                    <a:gd name="T66" fmla="*/ 3122 w 3624"/>
                    <a:gd name="T67" fmla="*/ 1003 h 2637"/>
                    <a:gd name="T68" fmla="*/ 3114 w 3624"/>
                    <a:gd name="T69" fmla="*/ 961 h 2637"/>
                    <a:gd name="T70" fmla="*/ 3090 w 3624"/>
                    <a:gd name="T71" fmla="*/ 925 h 2637"/>
                    <a:gd name="T72" fmla="*/ 3054 w 3624"/>
                    <a:gd name="T73" fmla="*/ 903 h 2637"/>
                    <a:gd name="T74" fmla="*/ 3012 w 3624"/>
                    <a:gd name="T75" fmla="*/ 893 h 2637"/>
                    <a:gd name="T76" fmla="*/ 2223 w 3624"/>
                    <a:gd name="T77" fmla="*/ 893 h 2637"/>
                    <a:gd name="T78" fmla="*/ 2181 w 3624"/>
                    <a:gd name="T79" fmla="*/ 903 h 2637"/>
                    <a:gd name="T80" fmla="*/ 2145 w 3624"/>
                    <a:gd name="T81" fmla="*/ 925 h 2637"/>
                    <a:gd name="T82" fmla="*/ 2121 w 3624"/>
                    <a:gd name="T83" fmla="*/ 961 h 2637"/>
                    <a:gd name="T84" fmla="*/ 2113 w 3624"/>
                    <a:gd name="T85" fmla="*/ 1003 h 2637"/>
                    <a:gd name="T86" fmla="*/ 220 w 3624"/>
                    <a:gd name="T87" fmla="*/ 2417 h 2637"/>
                    <a:gd name="T88" fmla="*/ 3404 w 3624"/>
                    <a:gd name="T89" fmla="*/ 221 h 263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</a:cxnLst>
                  <a:rect l="0" t="0" r="r" b="b"/>
                  <a:pathLst>
                    <a:path w="3624" h="2637">
                      <a:moveTo>
                        <a:pt x="3514" y="0"/>
                      </a:moveTo>
                      <a:lnTo>
                        <a:pt x="110" y="0"/>
                      </a:lnTo>
                      <a:lnTo>
                        <a:pt x="110" y="0"/>
                      </a:lnTo>
                      <a:lnTo>
                        <a:pt x="88" y="2"/>
                      </a:lnTo>
                      <a:lnTo>
                        <a:pt x="68" y="8"/>
                      </a:lnTo>
                      <a:lnTo>
                        <a:pt x="48" y="18"/>
                      </a:lnTo>
                      <a:lnTo>
                        <a:pt x="32" y="32"/>
                      </a:lnTo>
                      <a:lnTo>
                        <a:pt x="18" y="48"/>
                      </a:lnTo>
                      <a:lnTo>
                        <a:pt x="8" y="66"/>
                      </a:lnTo>
                      <a:lnTo>
                        <a:pt x="2" y="88"/>
                      </a:lnTo>
                      <a:lnTo>
                        <a:pt x="0" y="110"/>
                      </a:lnTo>
                      <a:lnTo>
                        <a:pt x="0" y="2527"/>
                      </a:lnTo>
                      <a:lnTo>
                        <a:pt x="0" y="2527"/>
                      </a:lnTo>
                      <a:lnTo>
                        <a:pt x="2" y="2549"/>
                      </a:lnTo>
                      <a:lnTo>
                        <a:pt x="8" y="2569"/>
                      </a:lnTo>
                      <a:lnTo>
                        <a:pt x="18" y="2589"/>
                      </a:lnTo>
                      <a:lnTo>
                        <a:pt x="32" y="2605"/>
                      </a:lnTo>
                      <a:lnTo>
                        <a:pt x="48" y="2619"/>
                      </a:lnTo>
                      <a:lnTo>
                        <a:pt x="68" y="2629"/>
                      </a:lnTo>
                      <a:lnTo>
                        <a:pt x="88" y="2635"/>
                      </a:lnTo>
                      <a:lnTo>
                        <a:pt x="110" y="2637"/>
                      </a:lnTo>
                      <a:lnTo>
                        <a:pt x="2223" y="2637"/>
                      </a:lnTo>
                      <a:lnTo>
                        <a:pt x="2223" y="2637"/>
                      </a:lnTo>
                      <a:lnTo>
                        <a:pt x="2245" y="2635"/>
                      </a:lnTo>
                      <a:lnTo>
                        <a:pt x="2267" y="2629"/>
                      </a:lnTo>
                      <a:lnTo>
                        <a:pt x="2285" y="2619"/>
                      </a:lnTo>
                      <a:lnTo>
                        <a:pt x="2301" y="2605"/>
                      </a:lnTo>
                      <a:lnTo>
                        <a:pt x="2315" y="2589"/>
                      </a:lnTo>
                      <a:lnTo>
                        <a:pt x="2325" y="2569"/>
                      </a:lnTo>
                      <a:lnTo>
                        <a:pt x="2331" y="2549"/>
                      </a:lnTo>
                      <a:lnTo>
                        <a:pt x="2333" y="2527"/>
                      </a:lnTo>
                      <a:lnTo>
                        <a:pt x="2333" y="1115"/>
                      </a:lnTo>
                      <a:lnTo>
                        <a:pt x="2902" y="1115"/>
                      </a:lnTo>
                      <a:lnTo>
                        <a:pt x="2902" y="2527"/>
                      </a:lnTo>
                      <a:lnTo>
                        <a:pt x="2902" y="2527"/>
                      </a:lnTo>
                      <a:lnTo>
                        <a:pt x="2904" y="2549"/>
                      </a:lnTo>
                      <a:lnTo>
                        <a:pt x="2910" y="2569"/>
                      </a:lnTo>
                      <a:lnTo>
                        <a:pt x="2920" y="2589"/>
                      </a:lnTo>
                      <a:lnTo>
                        <a:pt x="2934" y="2605"/>
                      </a:lnTo>
                      <a:lnTo>
                        <a:pt x="2950" y="2619"/>
                      </a:lnTo>
                      <a:lnTo>
                        <a:pt x="2968" y="2629"/>
                      </a:lnTo>
                      <a:lnTo>
                        <a:pt x="2990" y="2635"/>
                      </a:lnTo>
                      <a:lnTo>
                        <a:pt x="3012" y="2637"/>
                      </a:lnTo>
                      <a:lnTo>
                        <a:pt x="3514" y="2637"/>
                      </a:lnTo>
                      <a:lnTo>
                        <a:pt x="3514" y="2637"/>
                      </a:lnTo>
                      <a:lnTo>
                        <a:pt x="3536" y="2635"/>
                      </a:lnTo>
                      <a:lnTo>
                        <a:pt x="3558" y="2629"/>
                      </a:lnTo>
                      <a:lnTo>
                        <a:pt x="3576" y="2619"/>
                      </a:lnTo>
                      <a:lnTo>
                        <a:pt x="3592" y="2605"/>
                      </a:lnTo>
                      <a:lnTo>
                        <a:pt x="3606" y="2589"/>
                      </a:lnTo>
                      <a:lnTo>
                        <a:pt x="3616" y="2569"/>
                      </a:lnTo>
                      <a:lnTo>
                        <a:pt x="3622" y="2549"/>
                      </a:lnTo>
                      <a:lnTo>
                        <a:pt x="3624" y="2527"/>
                      </a:lnTo>
                      <a:lnTo>
                        <a:pt x="3624" y="110"/>
                      </a:lnTo>
                      <a:lnTo>
                        <a:pt x="3624" y="110"/>
                      </a:lnTo>
                      <a:lnTo>
                        <a:pt x="3622" y="88"/>
                      </a:lnTo>
                      <a:lnTo>
                        <a:pt x="3616" y="66"/>
                      </a:lnTo>
                      <a:lnTo>
                        <a:pt x="3606" y="48"/>
                      </a:lnTo>
                      <a:lnTo>
                        <a:pt x="3592" y="32"/>
                      </a:lnTo>
                      <a:lnTo>
                        <a:pt x="3576" y="18"/>
                      </a:lnTo>
                      <a:lnTo>
                        <a:pt x="3558" y="8"/>
                      </a:lnTo>
                      <a:lnTo>
                        <a:pt x="3536" y="2"/>
                      </a:lnTo>
                      <a:lnTo>
                        <a:pt x="3514" y="0"/>
                      </a:lnTo>
                      <a:lnTo>
                        <a:pt x="3514" y="0"/>
                      </a:lnTo>
                      <a:close/>
                      <a:moveTo>
                        <a:pt x="3404" y="2417"/>
                      </a:moveTo>
                      <a:lnTo>
                        <a:pt x="3122" y="2417"/>
                      </a:lnTo>
                      <a:lnTo>
                        <a:pt x="3122" y="1003"/>
                      </a:lnTo>
                      <a:lnTo>
                        <a:pt x="3122" y="1003"/>
                      </a:lnTo>
                      <a:lnTo>
                        <a:pt x="3120" y="981"/>
                      </a:lnTo>
                      <a:lnTo>
                        <a:pt x="3114" y="961"/>
                      </a:lnTo>
                      <a:lnTo>
                        <a:pt x="3104" y="943"/>
                      </a:lnTo>
                      <a:lnTo>
                        <a:pt x="3090" y="925"/>
                      </a:lnTo>
                      <a:lnTo>
                        <a:pt x="3074" y="913"/>
                      </a:lnTo>
                      <a:lnTo>
                        <a:pt x="3054" y="903"/>
                      </a:lnTo>
                      <a:lnTo>
                        <a:pt x="3034" y="895"/>
                      </a:lnTo>
                      <a:lnTo>
                        <a:pt x="3012" y="893"/>
                      </a:lnTo>
                      <a:lnTo>
                        <a:pt x="2223" y="893"/>
                      </a:lnTo>
                      <a:lnTo>
                        <a:pt x="2223" y="893"/>
                      </a:lnTo>
                      <a:lnTo>
                        <a:pt x="2201" y="895"/>
                      </a:lnTo>
                      <a:lnTo>
                        <a:pt x="2181" y="903"/>
                      </a:lnTo>
                      <a:lnTo>
                        <a:pt x="2161" y="913"/>
                      </a:lnTo>
                      <a:lnTo>
                        <a:pt x="2145" y="925"/>
                      </a:lnTo>
                      <a:lnTo>
                        <a:pt x="2133" y="943"/>
                      </a:lnTo>
                      <a:lnTo>
                        <a:pt x="2121" y="961"/>
                      </a:lnTo>
                      <a:lnTo>
                        <a:pt x="2115" y="981"/>
                      </a:lnTo>
                      <a:lnTo>
                        <a:pt x="2113" y="1003"/>
                      </a:lnTo>
                      <a:lnTo>
                        <a:pt x="2113" y="2417"/>
                      </a:lnTo>
                      <a:lnTo>
                        <a:pt x="220" y="2417"/>
                      </a:lnTo>
                      <a:lnTo>
                        <a:pt x="220" y="221"/>
                      </a:lnTo>
                      <a:lnTo>
                        <a:pt x="3404" y="221"/>
                      </a:lnTo>
                      <a:lnTo>
                        <a:pt x="3404" y="2417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F2DA64"/>
                    </a:gs>
                    <a:gs pos="18000">
                      <a:srgbClr val="A27700"/>
                    </a:gs>
                    <a:gs pos="71000">
                      <a:srgbClr val="D7B446"/>
                    </a:gs>
                    <a:gs pos="51000">
                      <a:srgbClr val="F2DA64"/>
                    </a:gs>
                    <a:gs pos="100000">
                      <a:srgbClr val="987000"/>
                    </a:gs>
                  </a:gsLst>
                  <a:lin ang="0" scaled="0"/>
                </a:gradFill>
                <a:ln w="12700" cap="flat" cmpd="sng" algn="ctr">
                  <a:noFill/>
                  <a:prstDash val="solid"/>
                  <a:miter lim="800000"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rtlCol="0" anchor="ctr"/>
                <a:lstStyle/>
                <a:p>
                  <a:pPr algn="ctr"/>
                  <a:endParaRPr lang="es-AR" kern="0">
                    <a:solidFill>
                      <a:srgbClr val="FFFFFF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25" name="Freeform 165">
                  <a:extLst>
                    <a:ext uri="{FF2B5EF4-FFF2-40B4-BE49-F238E27FC236}">
                      <a16:creationId xmlns:a16="http://schemas.microsoft.com/office/drawing/2014/main" id="{351FC040-5E0C-480C-9B20-979F7C92A803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3267075" y="228600"/>
                  <a:ext cx="5654675" cy="1906588"/>
                </a:xfrm>
                <a:custGeom>
                  <a:avLst/>
                  <a:gdLst>
                    <a:gd name="T0" fmla="*/ 618 w 3562"/>
                    <a:gd name="T1" fmla="*/ 1167 h 1201"/>
                    <a:gd name="T2" fmla="*/ 814 w 3562"/>
                    <a:gd name="T3" fmla="*/ 1005 h 1201"/>
                    <a:gd name="T4" fmla="*/ 891 w 3562"/>
                    <a:gd name="T5" fmla="*/ 757 h 1201"/>
                    <a:gd name="T6" fmla="*/ 943 w 3562"/>
                    <a:gd name="T7" fmla="*/ 969 h 1201"/>
                    <a:gd name="T8" fmla="*/ 1123 w 3562"/>
                    <a:gd name="T9" fmla="*/ 1147 h 1201"/>
                    <a:gd name="T10" fmla="*/ 1335 w 3562"/>
                    <a:gd name="T11" fmla="*/ 1201 h 1201"/>
                    <a:gd name="T12" fmla="*/ 1585 w 3562"/>
                    <a:gd name="T13" fmla="*/ 1125 h 1201"/>
                    <a:gd name="T14" fmla="*/ 1745 w 3562"/>
                    <a:gd name="T15" fmla="*/ 929 h 1201"/>
                    <a:gd name="T16" fmla="*/ 1783 w 3562"/>
                    <a:gd name="T17" fmla="*/ 801 h 1201"/>
                    <a:gd name="T18" fmla="*/ 1883 w 3562"/>
                    <a:gd name="T19" fmla="*/ 1039 h 1201"/>
                    <a:gd name="T20" fmla="*/ 2093 w 3562"/>
                    <a:gd name="T21" fmla="*/ 1181 h 1201"/>
                    <a:gd name="T22" fmla="*/ 2315 w 3562"/>
                    <a:gd name="T23" fmla="*/ 1193 h 1201"/>
                    <a:gd name="T24" fmla="*/ 2541 w 3562"/>
                    <a:gd name="T25" fmla="*/ 1071 h 1201"/>
                    <a:gd name="T26" fmla="*/ 2661 w 3562"/>
                    <a:gd name="T27" fmla="*/ 847 h 1201"/>
                    <a:gd name="T28" fmla="*/ 2692 w 3562"/>
                    <a:gd name="T29" fmla="*/ 889 h 1201"/>
                    <a:gd name="T30" fmla="*/ 2834 w 3562"/>
                    <a:gd name="T31" fmla="*/ 1099 h 1201"/>
                    <a:gd name="T32" fmla="*/ 3072 w 3562"/>
                    <a:gd name="T33" fmla="*/ 1199 h 1201"/>
                    <a:gd name="T34" fmla="*/ 3290 w 3562"/>
                    <a:gd name="T35" fmla="*/ 1167 h 1201"/>
                    <a:gd name="T36" fmla="*/ 3486 w 3562"/>
                    <a:gd name="T37" fmla="*/ 1005 h 1201"/>
                    <a:gd name="T38" fmla="*/ 3562 w 3562"/>
                    <a:gd name="T39" fmla="*/ 757 h 1201"/>
                    <a:gd name="T40" fmla="*/ 8 w 3562"/>
                    <a:gd name="T41" fmla="*/ 847 h 1201"/>
                    <a:gd name="T42" fmla="*/ 130 w 3562"/>
                    <a:gd name="T43" fmla="*/ 1071 h 1201"/>
                    <a:gd name="T44" fmla="*/ 354 w 3562"/>
                    <a:gd name="T45" fmla="*/ 1193 h 1201"/>
                    <a:gd name="T46" fmla="*/ 3342 w 3562"/>
                    <a:gd name="T47" fmla="*/ 757 h 1201"/>
                    <a:gd name="T48" fmla="*/ 3314 w 3562"/>
                    <a:gd name="T49" fmla="*/ 863 h 1201"/>
                    <a:gd name="T50" fmla="*/ 3224 w 3562"/>
                    <a:gd name="T51" fmla="*/ 953 h 1201"/>
                    <a:gd name="T52" fmla="*/ 3116 w 3562"/>
                    <a:gd name="T53" fmla="*/ 981 h 1201"/>
                    <a:gd name="T54" fmla="*/ 2992 w 3562"/>
                    <a:gd name="T55" fmla="*/ 943 h 1201"/>
                    <a:gd name="T56" fmla="*/ 2910 w 3562"/>
                    <a:gd name="T57" fmla="*/ 843 h 1201"/>
                    <a:gd name="T58" fmla="*/ 2892 w 3562"/>
                    <a:gd name="T59" fmla="*/ 733 h 1201"/>
                    <a:gd name="T60" fmla="*/ 2842 w 3562"/>
                    <a:gd name="T61" fmla="*/ 617 h 1201"/>
                    <a:gd name="T62" fmla="*/ 2738 w 3562"/>
                    <a:gd name="T63" fmla="*/ 545 h 1201"/>
                    <a:gd name="T64" fmla="*/ 2627 w 3562"/>
                    <a:gd name="T65" fmla="*/ 541 h 1201"/>
                    <a:gd name="T66" fmla="*/ 2515 w 3562"/>
                    <a:gd name="T67" fmla="*/ 601 h 1201"/>
                    <a:gd name="T68" fmla="*/ 2455 w 3562"/>
                    <a:gd name="T69" fmla="*/ 711 h 1201"/>
                    <a:gd name="T70" fmla="*/ 2441 w 3562"/>
                    <a:gd name="T71" fmla="*/ 823 h 1201"/>
                    <a:gd name="T72" fmla="*/ 2369 w 3562"/>
                    <a:gd name="T73" fmla="*/ 929 h 1201"/>
                    <a:gd name="T74" fmla="*/ 2249 w 3562"/>
                    <a:gd name="T75" fmla="*/ 979 h 1201"/>
                    <a:gd name="T76" fmla="*/ 2139 w 3562"/>
                    <a:gd name="T77" fmla="*/ 963 h 1201"/>
                    <a:gd name="T78" fmla="*/ 2039 w 3562"/>
                    <a:gd name="T79" fmla="*/ 881 h 1201"/>
                    <a:gd name="T80" fmla="*/ 2001 w 3562"/>
                    <a:gd name="T81" fmla="*/ 757 h 1201"/>
                    <a:gd name="T82" fmla="*/ 1975 w 3562"/>
                    <a:gd name="T83" fmla="*/ 651 h 1201"/>
                    <a:gd name="T84" fmla="*/ 1885 w 3562"/>
                    <a:gd name="T85" fmla="*/ 563 h 1201"/>
                    <a:gd name="T86" fmla="*/ 1781 w 3562"/>
                    <a:gd name="T87" fmla="*/ 535 h 1201"/>
                    <a:gd name="T88" fmla="*/ 1657 w 3562"/>
                    <a:gd name="T89" fmla="*/ 573 h 1201"/>
                    <a:gd name="T90" fmla="*/ 1577 w 3562"/>
                    <a:gd name="T91" fmla="*/ 671 h 1201"/>
                    <a:gd name="T92" fmla="*/ 1559 w 3562"/>
                    <a:gd name="T93" fmla="*/ 779 h 1201"/>
                    <a:gd name="T94" fmla="*/ 1509 w 3562"/>
                    <a:gd name="T95" fmla="*/ 899 h 1201"/>
                    <a:gd name="T96" fmla="*/ 1403 w 3562"/>
                    <a:gd name="T97" fmla="*/ 971 h 1201"/>
                    <a:gd name="T98" fmla="*/ 1291 w 3562"/>
                    <a:gd name="T99" fmla="*/ 977 h 1201"/>
                    <a:gd name="T100" fmla="*/ 1177 w 3562"/>
                    <a:gd name="T101" fmla="*/ 915 h 1201"/>
                    <a:gd name="T102" fmla="*/ 1115 w 3562"/>
                    <a:gd name="T103" fmla="*/ 801 h 1201"/>
                    <a:gd name="T104" fmla="*/ 1101 w 3562"/>
                    <a:gd name="T105" fmla="*/ 691 h 1201"/>
                    <a:gd name="T106" fmla="*/ 1031 w 3562"/>
                    <a:gd name="T107" fmla="*/ 587 h 1201"/>
                    <a:gd name="T108" fmla="*/ 913 w 3562"/>
                    <a:gd name="T109" fmla="*/ 537 h 1201"/>
                    <a:gd name="T110" fmla="*/ 804 w 3562"/>
                    <a:gd name="T111" fmla="*/ 553 h 1201"/>
                    <a:gd name="T112" fmla="*/ 706 w 3562"/>
                    <a:gd name="T113" fmla="*/ 633 h 1201"/>
                    <a:gd name="T114" fmla="*/ 668 w 3562"/>
                    <a:gd name="T115" fmla="*/ 757 h 1201"/>
                    <a:gd name="T116" fmla="*/ 642 w 3562"/>
                    <a:gd name="T117" fmla="*/ 863 h 1201"/>
                    <a:gd name="T118" fmla="*/ 552 w 3562"/>
                    <a:gd name="T119" fmla="*/ 953 h 1201"/>
                    <a:gd name="T120" fmla="*/ 444 w 3562"/>
                    <a:gd name="T121" fmla="*/ 981 h 1201"/>
                    <a:gd name="T122" fmla="*/ 318 w 3562"/>
                    <a:gd name="T123" fmla="*/ 943 h 1201"/>
                    <a:gd name="T124" fmla="*/ 238 w 3562"/>
                    <a:gd name="T125" fmla="*/ 843 h 120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  <a:cxn ang="0">
                      <a:pos x="T122" y="T123"/>
                    </a:cxn>
                    <a:cxn ang="0">
                      <a:pos x="T124" y="T125"/>
                    </a:cxn>
                  </a:cxnLst>
                  <a:rect l="0" t="0" r="r" b="b"/>
                  <a:pathLst>
                    <a:path w="3562" h="1201">
                      <a:moveTo>
                        <a:pt x="444" y="1201"/>
                      </a:moveTo>
                      <a:lnTo>
                        <a:pt x="444" y="1201"/>
                      </a:lnTo>
                      <a:lnTo>
                        <a:pt x="490" y="1199"/>
                      </a:lnTo>
                      <a:lnTo>
                        <a:pt x="534" y="1193"/>
                      </a:lnTo>
                      <a:lnTo>
                        <a:pt x="576" y="1181"/>
                      </a:lnTo>
                      <a:lnTo>
                        <a:pt x="618" y="1167"/>
                      </a:lnTo>
                      <a:lnTo>
                        <a:pt x="656" y="1147"/>
                      </a:lnTo>
                      <a:lnTo>
                        <a:pt x="694" y="1125"/>
                      </a:lnTo>
                      <a:lnTo>
                        <a:pt x="728" y="1099"/>
                      </a:lnTo>
                      <a:lnTo>
                        <a:pt x="758" y="1071"/>
                      </a:lnTo>
                      <a:lnTo>
                        <a:pt x="788" y="1039"/>
                      </a:lnTo>
                      <a:lnTo>
                        <a:pt x="814" y="1005"/>
                      </a:lnTo>
                      <a:lnTo>
                        <a:pt x="836" y="969"/>
                      </a:lnTo>
                      <a:lnTo>
                        <a:pt x="854" y="929"/>
                      </a:lnTo>
                      <a:lnTo>
                        <a:pt x="870" y="889"/>
                      </a:lnTo>
                      <a:lnTo>
                        <a:pt x="881" y="847"/>
                      </a:lnTo>
                      <a:lnTo>
                        <a:pt x="887" y="801"/>
                      </a:lnTo>
                      <a:lnTo>
                        <a:pt x="891" y="757"/>
                      </a:lnTo>
                      <a:lnTo>
                        <a:pt x="891" y="757"/>
                      </a:lnTo>
                      <a:lnTo>
                        <a:pt x="893" y="801"/>
                      </a:lnTo>
                      <a:lnTo>
                        <a:pt x="899" y="847"/>
                      </a:lnTo>
                      <a:lnTo>
                        <a:pt x="911" y="889"/>
                      </a:lnTo>
                      <a:lnTo>
                        <a:pt x="925" y="929"/>
                      </a:lnTo>
                      <a:lnTo>
                        <a:pt x="943" y="969"/>
                      </a:lnTo>
                      <a:lnTo>
                        <a:pt x="967" y="1005"/>
                      </a:lnTo>
                      <a:lnTo>
                        <a:pt x="991" y="1039"/>
                      </a:lnTo>
                      <a:lnTo>
                        <a:pt x="1021" y="1071"/>
                      </a:lnTo>
                      <a:lnTo>
                        <a:pt x="1053" y="1099"/>
                      </a:lnTo>
                      <a:lnTo>
                        <a:pt x="1087" y="1125"/>
                      </a:lnTo>
                      <a:lnTo>
                        <a:pt x="1123" y="1147"/>
                      </a:lnTo>
                      <a:lnTo>
                        <a:pt x="1163" y="1167"/>
                      </a:lnTo>
                      <a:lnTo>
                        <a:pt x="1203" y="1181"/>
                      </a:lnTo>
                      <a:lnTo>
                        <a:pt x="1245" y="1193"/>
                      </a:lnTo>
                      <a:lnTo>
                        <a:pt x="1289" y="1199"/>
                      </a:lnTo>
                      <a:lnTo>
                        <a:pt x="1335" y="1201"/>
                      </a:lnTo>
                      <a:lnTo>
                        <a:pt x="1335" y="1201"/>
                      </a:lnTo>
                      <a:lnTo>
                        <a:pt x="1381" y="1199"/>
                      </a:lnTo>
                      <a:lnTo>
                        <a:pt x="1425" y="1193"/>
                      </a:lnTo>
                      <a:lnTo>
                        <a:pt x="1467" y="1181"/>
                      </a:lnTo>
                      <a:lnTo>
                        <a:pt x="1509" y="1167"/>
                      </a:lnTo>
                      <a:lnTo>
                        <a:pt x="1547" y="1147"/>
                      </a:lnTo>
                      <a:lnTo>
                        <a:pt x="1585" y="1125"/>
                      </a:lnTo>
                      <a:lnTo>
                        <a:pt x="1619" y="1099"/>
                      </a:lnTo>
                      <a:lnTo>
                        <a:pt x="1651" y="1071"/>
                      </a:lnTo>
                      <a:lnTo>
                        <a:pt x="1679" y="1039"/>
                      </a:lnTo>
                      <a:lnTo>
                        <a:pt x="1705" y="1005"/>
                      </a:lnTo>
                      <a:lnTo>
                        <a:pt x="1727" y="969"/>
                      </a:lnTo>
                      <a:lnTo>
                        <a:pt x="1745" y="929"/>
                      </a:lnTo>
                      <a:lnTo>
                        <a:pt x="1761" y="889"/>
                      </a:lnTo>
                      <a:lnTo>
                        <a:pt x="1771" y="847"/>
                      </a:lnTo>
                      <a:lnTo>
                        <a:pt x="1779" y="801"/>
                      </a:lnTo>
                      <a:lnTo>
                        <a:pt x="1781" y="757"/>
                      </a:lnTo>
                      <a:lnTo>
                        <a:pt x="1781" y="757"/>
                      </a:lnTo>
                      <a:lnTo>
                        <a:pt x="1783" y="801"/>
                      </a:lnTo>
                      <a:lnTo>
                        <a:pt x="1789" y="847"/>
                      </a:lnTo>
                      <a:lnTo>
                        <a:pt x="1801" y="889"/>
                      </a:lnTo>
                      <a:lnTo>
                        <a:pt x="1815" y="929"/>
                      </a:lnTo>
                      <a:lnTo>
                        <a:pt x="1835" y="969"/>
                      </a:lnTo>
                      <a:lnTo>
                        <a:pt x="1857" y="1005"/>
                      </a:lnTo>
                      <a:lnTo>
                        <a:pt x="1883" y="1039"/>
                      </a:lnTo>
                      <a:lnTo>
                        <a:pt x="1911" y="1071"/>
                      </a:lnTo>
                      <a:lnTo>
                        <a:pt x="1943" y="1099"/>
                      </a:lnTo>
                      <a:lnTo>
                        <a:pt x="1977" y="1125"/>
                      </a:lnTo>
                      <a:lnTo>
                        <a:pt x="2013" y="1147"/>
                      </a:lnTo>
                      <a:lnTo>
                        <a:pt x="2053" y="1167"/>
                      </a:lnTo>
                      <a:lnTo>
                        <a:pt x="2093" y="1181"/>
                      </a:lnTo>
                      <a:lnTo>
                        <a:pt x="2135" y="1193"/>
                      </a:lnTo>
                      <a:lnTo>
                        <a:pt x="2181" y="1199"/>
                      </a:lnTo>
                      <a:lnTo>
                        <a:pt x="2225" y="1201"/>
                      </a:lnTo>
                      <a:lnTo>
                        <a:pt x="2225" y="1201"/>
                      </a:lnTo>
                      <a:lnTo>
                        <a:pt x="2271" y="1199"/>
                      </a:lnTo>
                      <a:lnTo>
                        <a:pt x="2315" y="1193"/>
                      </a:lnTo>
                      <a:lnTo>
                        <a:pt x="2359" y="1181"/>
                      </a:lnTo>
                      <a:lnTo>
                        <a:pt x="2399" y="1167"/>
                      </a:lnTo>
                      <a:lnTo>
                        <a:pt x="2437" y="1147"/>
                      </a:lnTo>
                      <a:lnTo>
                        <a:pt x="2475" y="1125"/>
                      </a:lnTo>
                      <a:lnTo>
                        <a:pt x="2509" y="1099"/>
                      </a:lnTo>
                      <a:lnTo>
                        <a:pt x="2541" y="1071"/>
                      </a:lnTo>
                      <a:lnTo>
                        <a:pt x="2569" y="1039"/>
                      </a:lnTo>
                      <a:lnTo>
                        <a:pt x="2595" y="1005"/>
                      </a:lnTo>
                      <a:lnTo>
                        <a:pt x="2617" y="969"/>
                      </a:lnTo>
                      <a:lnTo>
                        <a:pt x="2635" y="929"/>
                      </a:lnTo>
                      <a:lnTo>
                        <a:pt x="2651" y="889"/>
                      </a:lnTo>
                      <a:lnTo>
                        <a:pt x="2661" y="847"/>
                      </a:lnTo>
                      <a:lnTo>
                        <a:pt x="2669" y="801"/>
                      </a:lnTo>
                      <a:lnTo>
                        <a:pt x="2671" y="757"/>
                      </a:lnTo>
                      <a:lnTo>
                        <a:pt x="2671" y="757"/>
                      </a:lnTo>
                      <a:lnTo>
                        <a:pt x="2673" y="801"/>
                      </a:lnTo>
                      <a:lnTo>
                        <a:pt x="2679" y="847"/>
                      </a:lnTo>
                      <a:lnTo>
                        <a:pt x="2692" y="889"/>
                      </a:lnTo>
                      <a:lnTo>
                        <a:pt x="2706" y="929"/>
                      </a:lnTo>
                      <a:lnTo>
                        <a:pt x="2726" y="969"/>
                      </a:lnTo>
                      <a:lnTo>
                        <a:pt x="2748" y="1005"/>
                      </a:lnTo>
                      <a:lnTo>
                        <a:pt x="2774" y="1039"/>
                      </a:lnTo>
                      <a:lnTo>
                        <a:pt x="2802" y="1071"/>
                      </a:lnTo>
                      <a:lnTo>
                        <a:pt x="2834" y="1099"/>
                      </a:lnTo>
                      <a:lnTo>
                        <a:pt x="2868" y="1125"/>
                      </a:lnTo>
                      <a:lnTo>
                        <a:pt x="2904" y="1147"/>
                      </a:lnTo>
                      <a:lnTo>
                        <a:pt x="2944" y="1167"/>
                      </a:lnTo>
                      <a:lnTo>
                        <a:pt x="2984" y="1181"/>
                      </a:lnTo>
                      <a:lnTo>
                        <a:pt x="3028" y="1193"/>
                      </a:lnTo>
                      <a:lnTo>
                        <a:pt x="3072" y="1199"/>
                      </a:lnTo>
                      <a:lnTo>
                        <a:pt x="3116" y="1201"/>
                      </a:lnTo>
                      <a:lnTo>
                        <a:pt x="3116" y="1201"/>
                      </a:lnTo>
                      <a:lnTo>
                        <a:pt x="3162" y="1199"/>
                      </a:lnTo>
                      <a:lnTo>
                        <a:pt x="3206" y="1193"/>
                      </a:lnTo>
                      <a:lnTo>
                        <a:pt x="3250" y="1181"/>
                      </a:lnTo>
                      <a:lnTo>
                        <a:pt x="3290" y="1167"/>
                      </a:lnTo>
                      <a:lnTo>
                        <a:pt x="3330" y="1147"/>
                      </a:lnTo>
                      <a:lnTo>
                        <a:pt x="3366" y="1125"/>
                      </a:lnTo>
                      <a:lnTo>
                        <a:pt x="3400" y="1099"/>
                      </a:lnTo>
                      <a:lnTo>
                        <a:pt x="3432" y="1071"/>
                      </a:lnTo>
                      <a:lnTo>
                        <a:pt x="3460" y="1039"/>
                      </a:lnTo>
                      <a:lnTo>
                        <a:pt x="3486" y="1005"/>
                      </a:lnTo>
                      <a:lnTo>
                        <a:pt x="3508" y="969"/>
                      </a:lnTo>
                      <a:lnTo>
                        <a:pt x="3528" y="929"/>
                      </a:lnTo>
                      <a:lnTo>
                        <a:pt x="3542" y="889"/>
                      </a:lnTo>
                      <a:lnTo>
                        <a:pt x="3554" y="847"/>
                      </a:lnTo>
                      <a:lnTo>
                        <a:pt x="3560" y="801"/>
                      </a:lnTo>
                      <a:lnTo>
                        <a:pt x="3562" y="757"/>
                      </a:lnTo>
                      <a:lnTo>
                        <a:pt x="3562" y="0"/>
                      </a:lnTo>
                      <a:lnTo>
                        <a:pt x="0" y="0"/>
                      </a:lnTo>
                      <a:lnTo>
                        <a:pt x="0" y="757"/>
                      </a:lnTo>
                      <a:lnTo>
                        <a:pt x="0" y="757"/>
                      </a:lnTo>
                      <a:lnTo>
                        <a:pt x="2" y="801"/>
                      </a:lnTo>
                      <a:lnTo>
                        <a:pt x="8" y="847"/>
                      </a:lnTo>
                      <a:lnTo>
                        <a:pt x="20" y="889"/>
                      </a:lnTo>
                      <a:lnTo>
                        <a:pt x="34" y="929"/>
                      </a:lnTo>
                      <a:lnTo>
                        <a:pt x="52" y="969"/>
                      </a:lnTo>
                      <a:lnTo>
                        <a:pt x="76" y="1005"/>
                      </a:lnTo>
                      <a:lnTo>
                        <a:pt x="100" y="1039"/>
                      </a:lnTo>
                      <a:lnTo>
                        <a:pt x="130" y="1071"/>
                      </a:lnTo>
                      <a:lnTo>
                        <a:pt x="162" y="1099"/>
                      </a:lnTo>
                      <a:lnTo>
                        <a:pt x="196" y="1125"/>
                      </a:lnTo>
                      <a:lnTo>
                        <a:pt x="232" y="1147"/>
                      </a:lnTo>
                      <a:lnTo>
                        <a:pt x="270" y="1167"/>
                      </a:lnTo>
                      <a:lnTo>
                        <a:pt x="312" y="1181"/>
                      </a:lnTo>
                      <a:lnTo>
                        <a:pt x="354" y="1193"/>
                      </a:lnTo>
                      <a:lnTo>
                        <a:pt x="398" y="1199"/>
                      </a:lnTo>
                      <a:lnTo>
                        <a:pt x="444" y="1201"/>
                      </a:lnTo>
                      <a:lnTo>
                        <a:pt x="444" y="1201"/>
                      </a:lnTo>
                      <a:close/>
                      <a:moveTo>
                        <a:pt x="220" y="222"/>
                      </a:moveTo>
                      <a:lnTo>
                        <a:pt x="3342" y="222"/>
                      </a:lnTo>
                      <a:lnTo>
                        <a:pt x="3342" y="757"/>
                      </a:lnTo>
                      <a:lnTo>
                        <a:pt x="3342" y="757"/>
                      </a:lnTo>
                      <a:lnTo>
                        <a:pt x="3340" y="779"/>
                      </a:lnTo>
                      <a:lnTo>
                        <a:pt x="3338" y="801"/>
                      </a:lnTo>
                      <a:lnTo>
                        <a:pt x="3332" y="823"/>
                      </a:lnTo>
                      <a:lnTo>
                        <a:pt x="3324" y="843"/>
                      </a:lnTo>
                      <a:lnTo>
                        <a:pt x="3314" y="863"/>
                      </a:lnTo>
                      <a:lnTo>
                        <a:pt x="3304" y="881"/>
                      </a:lnTo>
                      <a:lnTo>
                        <a:pt x="3290" y="899"/>
                      </a:lnTo>
                      <a:lnTo>
                        <a:pt x="3276" y="915"/>
                      </a:lnTo>
                      <a:lnTo>
                        <a:pt x="3260" y="929"/>
                      </a:lnTo>
                      <a:lnTo>
                        <a:pt x="3242" y="943"/>
                      </a:lnTo>
                      <a:lnTo>
                        <a:pt x="3224" y="953"/>
                      </a:lnTo>
                      <a:lnTo>
                        <a:pt x="3204" y="963"/>
                      </a:lnTo>
                      <a:lnTo>
                        <a:pt x="3184" y="971"/>
                      </a:lnTo>
                      <a:lnTo>
                        <a:pt x="3162" y="977"/>
                      </a:lnTo>
                      <a:lnTo>
                        <a:pt x="3140" y="979"/>
                      </a:lnTo>
                      <a:lnTo>
                        <a:pt x="3116" y="981"/>
                      </a:lnTo>
                      <a:lnTo>
                        <a:pt x="3116" y="981"/>
                      </a:lnTo>
                      <a:lnTo>
                        <a:pt x="3094" y="979"/>
                      </a:lnTo>
                      <a:lnTo>
                        <a:pt x="3072" y="977"/>
                      </a:lnTo>
                      <a:lnTo>
                        <a:pt x="3050" y="971"/>
                      </a:lnTo>
                      <a:lnTo>
                        <a:pt x="3030" y="963"/>
                      </a:lnTo>
                      <a:lnTo>
                        <a:pt x="3010" y="953"/>
                      </a:lnTo>
                      <a:lnTo>
                        <a:pt x="2992" y="943"/>
                      </a:lnTo>
                      <a:lnTo>
                        <a:pt x="2974" y="929"/>
                      </a:lnTo>
                      <a:lnTo>
                        <a:pt x="2958" y="915"/>
                      </a:lnTo>
                      <a:lnTo>
                        <a:pt x="2944" y="899"/>
                      </a:lnTo>
                      <a:lnTo>
                        <a:pt x="2930" y="881"/>
                      </a:lnTo>
                      <a:lnTo>
                        <a:pt x="2920" y="863"/>
                      </a:lnTo>
                      <a:lnTo>
                        <a:pt x="2910" y="843"/>
                      </a:lnTo>
                      <a:lnTo>
                        <a:pt x="2902" y="823"/>
                      </a:lnTo>
                      <a:lnTo>
                        <a:pt x="2896" y="801"/>
                      </a:lnTo>
                      <a:lnTo>
                        <a:pt x="2894" y="779"/>
                      </a:lnTo>
                      <a:lnTo>
                        <a:pt x="2892" y="757"/>
                      </a:lnTo>
                      <a:lnTo>
                        <a:pt x="2892" y="757"/>
                      </a:lnTo>
                      <a:lnTo>
                        <a:pt x="2892" y="733"/>
                      </a:lnTo>
                      <a:lnTo>
                        <a:pt x="2888" y="711"/>
                      </a:lnTo>
                      <a:lnTo>
                        <a:pt x="2882" y="691"/>
                      </a:lnTo>
                      <a:lnTo>
                        <a:pt x="2874" y="671"/>
                      </a:lnTo>
                      <a:lnTo>
                        <a:pt x="2866" y="651"/>
                      </a:lnTo>
                      <a:lnTo>
                        <a:pt x="2854" y="633"/>
                      </a:lnTo>
                      <a:lnTo>
                        <a:pt x="2842" y="617"/>
                      </a:lnTo>
                      <a:lnTo>
                        <a:pt x="2828" y="601"/>
                      </a:lnTo>
                      <a:lnTo>
                        <a:pt x="2812" y="587"/>
                      </a:lnTo>
                      <a:lnTo>
                        <a:pt x="2796" y="573"/>
                      </a:lnTo>
                      <a:lnTo>
                        <a:pt x="2776" y="563"/>
                      </a:lnTo>
                      <a:lnTo>
                        <a:pt x="2758" y="553"/>
                      </a:lnTo>
                      <a:lnTo>
                        <a:pt x="2738" y="545"/>
                      </a:lnTo>
                      <a:lnTo>
                        <a:pt x="2716" y="541"/>
                      </a:lnTo>
                      <a:lnTo>
                        <a:pt x="2694" y="537"/>
                      </a:lnTo>
                      <a:lnTo>
                        <a:pt x="2671" y="535"/>
                      </a:lnTo>
                      <a:lnTo>
                        <a:pt x="2671" y="535"/>
                      </a:lnTo>
                      <a:lnTo>
                        <a:pt x="2649" y="537"/>
                      </a:lnTo>
                      <a:lnTo>
                        <a:pt x="2627" y="541"/>
                      </a:lnTo>
                      <a:lnTo>
                        <a:pt x="2605" y="545"/>
                      </a:lnTo>
                      <a:lnTo>
                        <a:pt x="2585" y="553"/>
                      </a:lnTo>
                      <a:lnTo>
                        <a:pt x="2565" y="563"/>
                      </a:lnTo>
                      <a:lnTo>
                        <a:pt x="2547" y="573"/>
                      </a:lnTo>
                      <a:lnTo>
                        <a:pt x="2531" y="587"/>
                      </a:lnTo>
                      <a:lnTo>
                        <a:pt x="2515" y="601"/>
                      </a:lnTo>
                      <a:lnTo>
                        <a:pt x="2501" y="617"/>
                      </a:lnTo>
                      <a:lnTo>
                        <a:pt x="2487" y="633"/>
                      </a:lnTo>
                      <a:lnTo>
                        <a:pt x="2477" y="651"/>
                      </a:lnTo>
                      <a:lnTo>
                        <a:pt x="2467" y="671"/>
                      </a:lnTo>
                      <a:lnTo>
                        <a:pt x="2461" y="691"/>
                      </a:lnTo>
                      <a:lnTo>
                        <a:pt x="2455" y="711"/>
                      </a:lnTo>
                      <a:lnTo>
                        <a:pt x="2451" y="733"/>
                      </a:lnTo>
                      <a:lnTo>
                        <a:pt x="2451" y="757"/>
                      </a:lnTo>
                      <a:lnTo>
                        <a:pt x="2451" y="757"/>
                      </a:lnTo>
                      <a:lnTo>
                        <a:pt x="2449" y="779"/>
                      </a:lnTo>
                      <a:lnTo>
                        <a:pt x="2445" y="801"/>
                      </a:lnTo>
                      <a:lnTo>
                        <a:pt x="2441" y="823"/>
                      </a:lnTo>
                      <a:lnTo>
                        <a:pt x="2433" y="843"/>
                      </a:lnTo>
                      <a:lnTo>
                        <a:pt x="2423" y="863"/>
                      </a:lnTo>
                      <a:lnTo>
                        <a:pt x="2411" y="881"/>
                      </a:lnTo>
                      <a:lnTo>
                        <a:pt x="2399" y="899"/>
                      </a:lnTo>
                      <a:lnTo>
                        <a:pt x="2385" y="915"/>
                      </a:lnTo>
                      <a:lnTo>
                        <a:pt x="2369" y="929"/>
                      </a:lnTo>
                      <a:lnTo>
                        <a:pt x="2351" y="943"/>
                      </a:lnTo>
                      <a:lnTo>
                        <a:pt x="2333" y="953"/>
                      </a:lnTo>
                      <a:lnTo>
                        <a:pt x="2313" y="963"/>
                      </a:lnTo>
                      <a:lnTo>
                        <a:pt x="2293" y="971"/>
                      </a:lnTo>
                      <a:lnTo>
                        <a:pt x="2271" y="977"/>
                      </a:lnTo>
                      <a:lnTo>
                        <a:pt x="2249" y="979"/>
                      </a:lnTo>
                      <a:lnTo>
                        <a:pt x="2225" y="981"/>
                      </a:lnTo>
                      <a:lnTo>
                        <a:pt x="2225" y="981"/>
                      </a:lnTo>
                      <a:lnTo>
                        <a:pt x="2203" y="979"/>
                      </a:lnTo>
                      <a:lnTo>
                        <a:pt x="2181" y="977"/>
                      </a:lnTo>
                      <a:lnTo>
                        <a:pt x="2159" y="971"/>
                      </a:lnTo>
                      <a:lnTo>
                        <a:pt x="2139" y="963"/>
                      </a:lnTo>
                      <a:lnTo>
                        <a:pt x="2119" y="953"/>
                      </a:lnTo>
                      <a:lnTo>
                        <a:pt x="2101" y="943"/>
                      </a:lnTo>
                      <a:lnTo>
                        <a:pt x="2083" y="929"/>
                      </a:lnTo>
                      <a:lnTo>
                        <a:pt x="2067" y="915"/>
                      </a:lnTo>
                      <a:lnTo>
                        <a:pt x="2053" y="899"/>
                      </a:lnTo>
                      <a:lnTo>
                        <a:pt x="2039" y="881"/>
                      </a:lnTo>
                      <a:lnTo>
                        <a:pt x="2029" y="863"/>
                      </a:lnTo>
                      <a:lnTo>
                        <a:pt x="2019" y="843"/>
                      </a:lnTo>
                      <a:lnTo>
                        <a:pt x="2011" y="823"/>
                      </a:lnTo>
                      <a:lnTo>
                        <a:pt x="2005" y="801"/>
                      </a:lnTo>
                      <a:lnTo>
                        <a:pt x="2003" y="779"/>
                      </a:lnTo>
                      <a:lnTo>
                        <a:pt x="2001" y="757"/>
                      </a:lnTo>
                      <a:lnTo>
                        <a:pt x="2001" y="757"/>
                      </a:lnTo>
                      <a:lnTo>
                        <a:pt x="1999" y="733"/>
                      </a:lnTo>
                      <a:lnTo>
                        <a:pt x="1997" y="711"/>
                      </a:lnTo>
                      <a:lnTo>
                        <a:pt x="1991" y="691"/>
                      </a:lnTo>
                      <a:lnTo>
                        <a:pt x="1983" y="671"/>
                      </a:lnTo>
                      <a:lnTo>
                        <a:pt x="1975" y="651"/>
                      </a:lnTo>
                      <a:lnTo>
                        <a:pt x="1963" y="633"/>
                      </a:lnTo>
                      <a:lnTo>
                        <a:pt x="1951" y="617"/>
                      </a:lnTo>
                      <a:lnTo>
                        <a:pt x="1937" y="601"/>
                      </a:lnTo>
                      <a:lnTo>
                        <a:pt x="1921" y="587"/>
                      </a:lnTo>
                      <a:lnTo>
                        <a:pt x="1903" y="573"/>
                      </a:lnTo>
                      <a:lnTo>
                        <a:pt x="1885" y="563"/>
                      </a:lnTo>
                      <a:lnTo>
                        <a:pt x="1867" y="553"/>
                      </a:lnTo>
                      <a:lnTo>
                        <a:pt x="1847" y="545"/>
                      </a:lnTo>
                      <a:lnTo>
                        <a:pt x="1825" y="541"/>
                      </a:lnTo>
                      <a:lnTo>
                        <a:pt x="1803" y="537"/>
                      </a:lnTo>
                      <a:lnTo>
                        <a:pt x="1781" y="535"/>
                      </a:lnTo>
                      <a:lnTo>
                        <a:pt x="1781" y="535"/>
                      </a:lnTo>
                      <a:lnTo>
                        <a:pt x="1757" y="537"/>
                      </a:lnTo>
                      <a:lnTo>
                        <a:pt x="1737" y="541"/>
                      </a:lnTo>
                      <a:lnTo>
                        <a:pt x="1715" y="545"/>
                      </a:lnTo>
                      <a:lnTo>
                        <a:pt x="1695" y="553"/>
                      </a:lnTo>
                      <a:lnTo>
                        <a:pt x="1675" y="563"/>
                      </a:lnTo>
                      <a:lnTo>
                        <a:pt x="1657" y="573"/>
                      </a:lnTo>
                      <a:lnTo>
                        <a:pt x="1641" y="587"/>
                      </a:lnTo>
                      <a:lnTo>
                        <a:pt x="1625" y="601"/>
                      </a:lnTo>
                      <a:lnTo>
                        <a:pt x="1611" y="617"/>
                      </a:lnTo>
                      <a:lnTo>
                        <a:pt x="1597" y="633"/>
                      </a:lnTo>
                      <a:lnTo>
                        <a:pt x="1587" y="651"/>
                      </a:lnTo>
                      <a:lnTo>
                        <a:pt x="1577" y="671"/>
                      </a:lnTo>
                      <a:lnTo>
                        <a:pt x="1569" y="691"/>
                      </a:lnTo>
                      <a:lnTo>
                        <a:pt x="1565" y="711"/>
                      </a:lnTo>
                      <a:lnTo>
                        <a:pt x="1561" y="733"/>
                      </a:lnTo>
                      <a:lnTo>
                        <a:pt x="1559" y="757"/>
                      </a:lnTo>
                      <a:lnTo>
                        <a:pt x="1559" y="757"/>
                      </a:lnTo>
                      <a:lnTo>
                        <a:pt x="1559" y="779"/>
                      </a:lnTo>
                      <a:lnTo>
                        <a:pt x="1555" y="801"/>
                      </a:lnTo>
                      <a:lnTo>
                        <a:pt x="1549" y="823"/>
                      </a:lnTo>
                      <a:lnTo>
                        <a:pt x="1543" y="843"/>
                      </a:lnTo>
                      <a:lnTo>
                        <a:pt x="1533" y="863"/>
                      </a:lnTo>
                      <a:lnTo>
                        <a:pt x="1521" y="881"/>
                      </a:lnTo>
                      <a:lnTo>
                        <a:pt x="1509" y="899"/>
                      </a:lnTo>
                      <a:lnTo>
                        <a:pt x="1495" y="915"/>
                      </a:lnTo>
                      <a:lnTo>
                        <a:pt x="1479" y="929"/>
                      </a:lnTo>
                      <a:lnTo>
                        <a:pt x="1461" y="943"/>
                      </a:lnTo>
                      <a:lnTo>
                        <a:pt x="1443" y="953"/>
                      </a:lnTo>
                      <a:lnTo>
                        <a:pt x="1423" y="963"/>
                      </a:lnTo>
                      <a:lnTo>
                        <a:pt x="1403" y="971"/>
                      </a:lnTo>
                      <a:lnTo>
                        <a:pt x="1381" y="977"/>
                      </a:lnTo>
                      <a:lnTo>
                        <a:pt x="1359" y="979"/>
                      </a:lnTo>
                      <a:lnTo>
                        <a:pt x="1335" y="981"/>
                      </a:lnTo>
                      <a:lnTo>
                        <a:pt x="1335" y="981"/>
                      </a:lnTo>
                      <a:lnTo>
                        <a:pt x="1313" y="979"/>
                      </a:lnTo>
                      <a:lnTo>
                        <a:pt x="1291" y="977"/>
                      </a:lnTo>
                      <a:lnTo>
                        <a:pt x="1269" y="971"/>
                      </a:lnTo>
                      <a:lnTo>
                        <a:pt x="1249" y="963"/>
                      </a:lnTo>
                      <a:lnTo>
                        <a:pt x="1229" y="953"/>
                      </a:lnTo>
                      <a:lnTo>
                        <a:pt x="1209" y="943"/>
                      </a:lnTo>
                      <a:lnTo>
                        <a:pt x="1193" y="929"/>
                      </a:lnTo>
                      <a:lnTo>
                        <a:pt x="1177" y="915"/>
                      </a:lnTo>
                      <a:lnTo>
                        <a:pt x="1163" y="899"/>
                      </a:lnTo>
                      <a:lnTo>
                        <a:pt x="1149" y="881"/>
                      </a:lnTo>
                      <a:lnTo>
                        <a:pt x="1137" y="863"/>
                      </a:lnTo>
                      <a:lnTo>
                        <a:pt x="1129" y="843"/>
                      </a:lnTo>
                      <a:lnTo>
                        <a:pt x="1121" y="823"/>
                      </a:lnTo>
                      <a:lnTo>
                        <a:pt x="1115" y="801"/>
                      </a:lnTo>
                      <a:lnTo>
                        <a:pt x="1111" y="779"/>
                      </a:lnTo>
                      <a:lnTo>
                        <a:pt x="1111" y="757"/>
                      </a:lnTo>
                      <a:lnTo>
                        <a:pt x="1111" y="757"/>
                      </a:lnTo>
                      <a:lnTo>
                        <a:pt x="1109" y="733"/>
                      </a:lnTo>
                      <a:lnTo>
                        <a:pt x="1107" y="711"/>
                      </a:lnTo>
                      <a:lnTo>
                        <a:pt x="1101" y="691"/>
                      </a:lnTo>
                      <a:lnTo>
                        <a:pt x="1093" y="671"/>
                      </a:lnTo>
                      <a:lnTo>
                        <a:pt x="1085" y="651"/>
                      </a:lnTo>
                      <a:lnTo>
                        <a:pt x="1073" y="633"/>
                      </a:lnTo>
                      <a:lnTo>
                        <a:pt x="1061" y="617"/>
                      </a:lnTo>
                      <a:lnTo>
                        <a:pt x="1047" y="601"/>
                      </a:lnTo>
                      <a:lnTo>
                        <a:pt x="1031" y="587"/>
                      </a:lnTo>
                      <a:lnTo>
                        <a:pt x="1013" y="573"/>
                      </a:lnTo>
                      <a:lnTo>
                        <a:pt x="995" y="563"/>
                      </a:lnTo>
                      <a:lnTo>
                        <a:pt x="977" y="553"/>
                      </a:lnTo>
                      <a:lnTo>
                        <a:pt x="955" y="545"/>
                      </a:lnTo>
                      <a:lnTo>
                        <a:pt x="935" y="541"/>
                      </a:lnTo>
                      <a:lnTo>
                        <a:pt x="913" y="537"/>
                      </a:lnTo>
                      <a:lnTo>
                        <a:pt x="891" y="535"/>
                      </a:lnTo>
                      <a:lnTo>
                        <a:pt x="891" y="535"/>
                      </a:lnTo>
                      <a:lnTo>
                        <a:pt x="866" y="537"/>
                      </a:lnTo>
                      <a:lnTo>
                        <a:pt x="844" y="541"/>
                      </a:lnTo>
                      <a:lnTo>
                        <a:pt x="824" y="545"/>
                      </a:lnTo>
                      <a:lnTo>
                        <a:pt x="804" y="553"/>
                      </a:lnTo>
                      <a:lnTo>
                        <a:pt x="784" y="563"/>
                      </a:lnTo>
                      <a:lnTo>
                        <a:pt x="766" y="573"/>
                      </a:lnTo>
                      <a:lnTo>
                        <a:pt x="748" y="587"/>
                      </a:lnTo>
                      <a:lnTo>
                        <a:pt x="734" y="601"/>
                      </a:lnTo>
                      <a:lnTo>
                        <a:pt x="720" y="617"/>
                      </a:lnTo>
                      <a:lnTo>
                        <a:pt x="706" y="633"/>
                      </a:lnTo>
                      <a:lnTo>
                        <a:pt x="696" y="651"/>
                      </a:lnTo>
                      <a:lnTo>
                        <a:pt x="686" y="671"/>
                      </a:lnTo>
                      <a:lnTo>
                        <a:pt x="678" y="691"/>
                      </a:lnTo>
                      <a:lnTo>
                        <a:pt x="674" y="711"/>
                      </a:lnTo>
                      <a:lnTo>
                        <a:pt x="670" y="733"/>
                      </a:lnTo>
                      <a:lnTo>
                        <a:pt x="668" y="757"/>
                      </a:lnTo>
                      <a:lnTo>
                        <a:pt x="668" y="757"/>
                      </a:lnTo>
                      <a:lnTo>
                        <a:pt x="668" y="779"/>
                      </a:lnTo>
                      <a:lnTo>
                        <a:pt x="664" y="801"/>
                      </a:lnTo>
                      <a:lnTo>
                        <a:pt x="658" y="823"/>
                      </a:lnTo>
                      <a:lnTo>
                        <a:pt x="652" y="843"/>
                      </a:lnTo>
                      <a:lnTo>
                        <a:pt x="642" y="863"/>
                      </a:lnTo>
                      <a:lnTo>
                        <a:pt x="630" y="881"/>
                      </a:lnTo>
                      <a:lnTo>
                        <a:pt x="618" y="899"/>
                      </a:lnTo>
                      <a:lnTo>
                        <a:pt x="602" y="915"/>
                      </a:lnTo>
                      <a:lnTo>
                        <a:pt x="586" y="929"/>
                      </a:lnTo>
                      <a:lnTo>
                        <a:pt x="570" y="943"/>
                      </a:lnTo>
                      <a:lnTo>
                        <a:pt x="552" y="953"/>
                      </a:lnTo>
                      <a:lnTo>
                        <a:pt x="532" y="963"/>
                      </a:lnTo>
                      <a:lnTo>
                        <a:pt x="510" y="971"/>
                      </a:lnTo>
                      <a:lnTo>
                        <a:pt x="490" y="977"/>
                      </a:lnTo>
                      <a:lnTo>
                        <a:pt x="468" y="979"/>
                      </a:lnTo>
                      <a:lnTo>
                        <a:pt x="444" y="981"/>
                      </a:lnTo>
                      <a:lnTo>
                        <a:pt x="444" y="981"/>
                      </a:lnTo>
                      <a:lnTo>
                        <a:pt x="422" y="979"/>
                      </a:lnTo>
                      <a:lnTo>
                        <a:pt x="398" y="977"/>
                      </a:lnTo>
                      <a:lnTo>
                        <a:pt x="378" y="971"/>
                      </a:lnTo>
                      <a:lnTo>
                        <a:pt x="356" y="963"/>
                      </a:lnTo>
                      <a:lnTo>
                        <a:pt x="338" y="953"/>
                      </a:lnTo>
                      <a:lnTo>
                        <a:pt x="318" y="943"/>
                      </a:lnTo>
                      <a:lnTo>
                        <a:pt x="302" y="929"/>
                      </a:lnTo>
                      <a:lnTo>
                        <a:pt x="286" y="915"/>
                      </a:lnTo>
                      <a:lnTo>
                        <a:pt x="270" y="899"/>
                      </a:lnTo>
                      <a:lnTo>
                        <a:pt x="258" y="881"/>
                      </a:lnTo>
                      <a:lnTo>
                        <a:pt x="246" y="863"/>
                      </a:lnTo>
                      <a:lnTo>
                        <a:pt x="238" y="843"/>
                      </a:lnTo>
                      <a:lnTo>
                        <a:pt x="230" y="823"/>
                      </a:lnTo>
                      <a:lnTo>
                        <a:pt x="224" y="801"/>
                      </a:lnTo>
                      <a:lnTo>
                        <a:pt x="220" y="779"/>
                      </a:lnTo>
                      <a:lnTo>
                        <a:pt x="220" y="757"/>
                      </a:lnTo>
                      <a:lnTo>
                        <a:pt x="220" y="222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F2DA64"/>
                    </a:gs>
                    <a:gs pos="18000">
                      <a:srgbClr val="A27700"/>
                    </a:gs>
                    <a:gs pos="71000">
                      <a:srgbClr val="D7B446"/>
                    </a:gs>
                    <a:gs pos="51000">
                      <a:srgbClr val="F2DA64"/>
                    </a:gs>
                    <a:gs pos="100000">
                      <a:srgbClr val="987000"/>
                    </a:gs>
                  </a:gsLst>
                  <a:lin ang="0" scaled="0"/>
                </a:gradFill>
                <a:ln w="12700" cap="flat" cmpd="sng" algn="ctr">
                  <a:noFill/>
                  <a:prstDash val="solid"/>
                  <a:miter lim="800000"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rtlCol="0" anchor="ctr"/>
                <a:lstStyle/>
                <a:p>
                  <a:pPr algn="ctr"/>
                  <a:endParaRPr lang="es-AR" kern="0">
                    <a:solidFill>
                      <a:srgbClr val="FFFFFF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26" name="Freeform 166">
                  <a:extLst>
                    <a:ext uri="{FF2B5EF4-FFF2-40B4-BE49-F238E27FC236}">
                      <a16:creationId xmlns:a16="http://schemas.microsoft.com/office/drawing/2014/main" id="{88152B8A-7A46-4E6A-842A-BC17090BEE21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3924300" y="3848100"/>
                  <a:ext cx="2036763" cy="1481138"/>
                </a:xfrm>
                <a:custGeom>
                  <a:avLst/>
                  <a:gdLst>
                    <a:gd name="T0" fmla="*/ 1283 w 1283"/>
                    <a:gd name="T1" fmla="*/ 0 h 933"/>
                    <a:gd name="T2" fmla="*/ 0 w 1283"/>
                    <a:gd name="T3" fmla="*/ 0 h 933"/>
                    <a:gd name="T4" fmla="*/ 0 w 1283"/>
                    <a:gd name="T5" fmla="*/ 933 h 933"/>
                    <a:gd name="T6" fmla="*/ 1283 w 1283"/>
                    <a:gd name="T7" fmla="*/ 933 h 933"/>
                    <a:gd name="T8" fmla="*/ 1283 w 1283"/>
                    <a:gd name="T9" fmla="*/ 0 h 933"/>
                    <a:gd name="T10" fmla="*/ 1061 w 1283"/>
                    <a:gd name="T11" fmla="*/ 713 h 933"/>
                    <a:gd name="T12" fmla="*/ 220 w 1283"/>
                    <a:gd name="T13" fmla="*/ 713 h 933"/>
                    <a:gd name="T14" fmla="*/ 220 w 1283"/>
                    <a:gd name="T15" fmla="*/ 222 h 933"/>
                    <a:gd name="T16" fmla="*/ 1061 w 1283"/>
                    <a:gd name="T17" fmla="*/ 222 h 933"/>
                    <a:gd name="T18" fmla="*/ 1061 w 1283"/>
                    <a:gd name="T19" fmla="*/ 713 h 93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1283" h="933">
                      <a:moveTo>
                        <a:pt x="1283" y="0"/>
                      </a:moveTo>
                      <a:lnTo>
                        <a:pt x="0" y="0"/>
                      </a:lnTo>
                      <a:lnTo>
                        <a:pt x="0" y="933"/>
                      </a:lnTo>
                      <a:lnTo>
                        <a:pt x="1283" y="933"/>
                      </a:lnTo>
                      <a:lnTo>
                        <a:pt x="1283" y="0"/>
                      </a:lnTo>
                      <a:close/>
                      <a:moveTo>
                        <a:pt x="1061" y="713"/>
                      </a:moveTo>
                      <a:lnTo>
                        <a:pt x="220" y="713"/>
                      </a:lnTo>
                      <a:lnTo>
                        <a:pt x="220" y="222"/>
                      </a:lnTo>
                      <a:lnTo>
                        <a:pt x="1061" y="222"/>
                      </a:lnTo>
                      <a:lnTo>
                        <a:pt x="1061" y="713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F2DA64"/>
                    </a:gs>
                    <a:gs pos="18000">
                      <a:srgbClr val="A27700"/>
                    </a:gs>
                    <a:gs pos="71000">
                      <a:srgbClr val="D7B446"/>
                    </a:gs>
                    <a:gs pos="51000">
                      <a:srgbClr val="F2DA64"/>
                    </a:gs>
                    <a:gs pos="100000">
                      <a:srgbClr val="987000"/>
                    </a:gs>
                  </a:gsLst>
                  <a:lin ang="0" scaled="0"/>
                </a:gradFill>
                <a:ln w="12700" cap="flat" cmpd="sng" algn="ctr">
                  <a:noFill/>
                  <a:prstDash val="solid"/>
                  <a:miter lim="800000"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rtlCol="0" anchor="ctr"/>
                <a:lstStyle/>
                <a:p>
                  <a:pPr algn="ctr"/>
                  <a:endParaRPr lang="es-AR" kern="0">
                    <a:solidFill>
                      <a:srgbClr val="FFFFFF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</p:grpSp>
          <p:sp>
            <p:nvSpPr>
              <p:cNvPr id="23" name="Rectangle 22">
                <a:extLst>
                  <a:ext uri="{FF2B5EF4-FFF2-40B4-BE49-F238E27FC236}">
                    <a16:creationId xmlns:a16="http://schemas.microsoft.com/office/drawing/2014/main" id="{290F08A0-ED72-477F-8AF1-89A131E7B142}"/>
                  </a:ext>
                </a:extLst>
              </p:cNvPr>
              <p:cNvSpPr/>
              <p:nvPr/>
            </p:nvSpPr>
            <p:spPr>
              <a:xfrm>
                <a:off x="9926242" y="4268342"/>
                <a:ext cx="463920" cy="215444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:r>
                  <a:rPr lang="es-AR" sz="1400" b="1" dirty="0">
                    <a:solidFill>
                      <a:schemeClr val="accent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PDV</a:t>
                </a:r>
              </a:p>
            </p:txBody>
          </p:sp>
        </p:grp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CC835B1E-1A03-4B6F-B054-91BFB30F8984}"/>
                </a:ext>
              </a:extLst>
            </p:cNvPr>
            <p:cNvSpPr txBox="1"/>
            <p:nvPr/>
          </p:nvSpPr>
          <p:spPr>
            <a:xfrm>
              <a:off x="2387863" y="4437544"/>
              <a:ext cx="1237264" cy="43088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s-AR" sz="1400">
                  <a:solidFill>
                    <a:schemeClr val="accent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Kiosko 77%</a:t>
              </a:r>
            </a:p>
            <a:p>
              <a:r>
                <a:rPr lang="es-AR" sz="1400">
                  <a:solidFill>
                    <a:schemeClr val="accent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Almacén 13%</a:t>
              </a:r>
            </a:p>
          </p:txBody>
        </p:sp>
        <p:sp>
          <p:nvSpPr>
            <p:cNvPr id="28" name="20 Triángulo isósceles">
              <a:extLst>
                <a:ext uri="{FF2B5EF4-FFF2-40B4-BE49-F238E27FC236}">
                  <a16:creationId xmlns:a16="http://schemas.microsoft.com/office/drawing/2014/main" id="{9B00332F-3F85-4D95-A7B6-6CA4AD0F4206}"/>
                </a:ext>
              </a:extLst>
            </p:cNvPr>
            <p:cNvSpPr/>
            <p:nvPr/>
          </p:nvSpPr>
          <p:spPr>
            <a:xfrm>
              <a:off x="3405831" y="4679143"/>
              <a:ext cx="169187" cy="122485"/>
            </a:xfrm>
            <a:prstGeom prst="triangle">
              <a:avLst/>
            </a:prstGeom>
            <a:solidFill>
              <a:srgbClr val="00B05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87144" tIns="43576" rIns="87144" bIns="43576" rtlCol="0" anchor="ctr"/>
            <a:lstStyle/>
            <a:p>
              <a:pPr algn="ctr"/>
              <a:endParaRPr lang="es-AR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pic>
        <p:nvPicPr>
          <p:cNvPr id="31" name="Picture 30">
            <a:extLst>
              <a:ext uri="{FF2B5EF4-FFF2-40B4-BE49-F238E27FC236}">
                <a16:creationId xmlns:a16="http://schemas.microsoft.com/office/drawing/2014/main" id="{8ACAC380-237C-4D88-9C04-42B7EC629BA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11336" y="2344440"/>
            <a:ext cx="1131117" cy="1635599"/>
          </a:xfrm>
          <a:prstGeom prst="rect">
            <a:avLst/>
          </a:prstGeom>
        </p:spPr>
      </p:pic>
      <p:grpSp>
        <p:nvGrpSpPr>
          <p:cNvPr id="33" name="Group 32">
            <a:extLst>
              <a:ext uri="{FF2B5EF4-FFF2-40B4-BE49-F238E27FC236}">
                <a16:creationId xmlns:a16="http://schemas.microsoft.com/office/drawing/2014/main" id="{71E459E3-453D-4EDC-8F0A-2758141CE888}"/>
              </a:ext>
            </a:extLst>
          </p:cNvPr>
          <p:cNvGrpSpPr/>
          <p:nvPr/>
        </p:nvGrpSpPr>
        <p:grpSpPr>
          <a:xfrm>
            <a:off x="6126145" y="2798763"/>
            <a:ext cx="463920" cy="740807"/>
            <a:chOff x="9926242" y="3742979"/>
            <a:chExt cx="463920" cy="740807"/>
          </a:xfrm>
        </p:grpSpPr>
        <p:grpSp>
          <p:nvGrpSpPr>
            <p:cNvPr id="39" name="Group 38">
              <a:extLst>
                <a:ext uri="{FF2B5EF4-FFF2-40B4-BE49-F238E27FC236}">
                  <a16:creationId xmlns:a16="http://schemas.microsoft.com/office/drawing/2014/main" id="{CD82D41B-EB2B-48CC-8BB3-3F2A49ECC916}"/>
                </a:ext>
              </a:extLst>
            </p:cNvPr>
            <p:cNvGrpSpPr/>
            <p:nvPr/>
          </p:nvGrpSpPr>
          <p:grpSpPr>
            <a:xfrm>
              <a:off x="9927061" y="3742979"/>
              <a:ext cx="462283" cy="513306"/>
              <a:chOff x="3213100" y="228600"/>
              <a:chExt cx="5753100" cy="6388101"/>
            </a:xfrm>
            <a:solidFill>
              <a:schemeClr val="bg2"/>
            </a:solidFill>
          </p:grpSpPr>
          <p:sp>
            <p:nvSpPr>
              <p:cNvPr id="41" name="Freeform 164">
                <a:extLst>
                  <a:ext uri="{FF2B5EF4-FFF2-40B4-BE49-F238E27FC236}">
                    <a16:creationId xmlns:a16="http://schemas.microsoft.com/office/drawing/2014/main" id="{121D4524-6CCB-4E24-84CE-FB81522631BD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213100" y="2430463"/>
                <a:ext cx="5753100" cy="4186238"/>
              </a:xfrm>
              <a:custGeom>
                <a:avLst/>
                <a:gdLst>
                  <a:gd name="T0" fmla="*/ 110 w 3624"/>
                  <a:gd name="T1" fmla="*/ 0 h 2637"/>
                  <a:gd name="T2" fmla="*/ 88 w 3624"/>
                  <a:gd name="T3" fmla="*/ 2 h 2637"/>
                  <a:gd name="T4" fmla="*/ 48 w 3624"/>
                  <a:gd name="T5" fmla="*/ 18 h 2637"/>
                  <a:gd name="T6" fmla="*/ 18 w 3624"/>
                  <a:gd name="T7" fmla="*/ 48 h 2637"/>
                  <a:gd name="T8" fmla="*/ 2 w 3624"/>
                  <a:gd name="T9" fmla="*/ 88 h 2637"/>
                  <a:gd name="T10" fmla="*/ 0 w 3624"/>
                  <a:gd name="T11" fmla="*/ 2527 h 2637"/>
                  <a:gd name="T12" fmla="*/ 2 w 3624"/>
                  <a:gd name="T13" fmla="*/ 2549 h 2637"/>
                  <a:gd name="T14" fmla="*/ 18 w 3624"/>
                  <a:gd name="T15" fmla="*/ 2589 h 2637"/>
                  <a:gd name="T16" fmla="*/ 48 w 3624"/>
                  <a:gd name="T17" fmla="*/ 2619 h 2637"/>
                  <a:gd name="T18" fmla="*/ 88 w 3624"/>
                  <a:gd name="T19" fmla="*/ 2635 h 2637"/>
                  <a:gd name="T20" fmla="*/ 2223 w 3624"/>
                  <a:gd name="T21" fmla="*/ 2637 h 2637"/>
                  <a:gd name="T22" fmla="*/ 2245 w 3624"/>
                  <a:gd name="T23" fmla="*/ 2635 h 2637"/>
                  <a:gd name="T24" fmla="*/ 2285 w 3624"/>
                  <a:gd name="T25" fmla="*/ 2619 h 2637"/>
                  <a:gd name="T26" fmla="*/ 2315 w 3624"/>
                  <a:gd name="T27" fmla="*/ 2589 h 2637"/>
                  <a:gd name="T28" fmla="*/ 2331 w 3624"/>
                  <a:gd name="T29" fmla="*/ 2549 h 2637"/>
                  <a:gd name="T30" fmla="*/ 2333 w 3624"/>
                  <a:gd name="T31" fmla="*/ 1115 h 2637"/>
                  <a:gd name="T32" fmla="*/ 2902 w 3624"/>
                  <a:gd name="T33" fmla="*/ 2527 h 2637"/>
                  <a:gd name="T34" fmla="*/ 2904 w 3624"/>
                  <a:gd name="T35" fmla="*/ 2549 h 2637"/>
                  <a:gd name="T36" fmla="*/ 2920 w 3624"/>
                  <a:gd name="T37" fmla="*/ 2589 h 2637"/>
                  <a:gd name="T38" fmla="*/ 2950 w 3624"/>
                  <a:gd name="T39" fmla="*/ 2619 h 2637"/>
                  <a:gd name="T40" fmla="*/ 2990 w 3624"/>
                  <a:gd name="T41" fmla="*/ 2635 h 2637"/>
                  <a:gd name="T42" fmla="*/ 3514 w 3624"/>
                  <a:gd name="T43" fmla="*/ 2637 h 2637"/>
                  <a:gd name="T44" fmla="*/ 3536 w 3624"/>
                  <a:gd name="T45" fmla="*/ 2635 h 2637"/>
                  <a:gd name="T46" fmla="*/ 3576 w 3624"/>
                  <a:gd name="T47" fmla="*/ 2619 h 2637"/>
                  <a:gd name="T48" fmla="*/ 3606 w 3624"/>
                  <a:gd name="T49" fmla="*/ 2589 h 2637"/>
                  <a:gd name="T50" fmla="*/ 3622 w 3624"/>
                  <a:gd name="T51" fmla="*/ 2549 h 2637"/>
                  <a:gd name="T52" fmla="*/ 3624 w 3624"/>
                  <a:gd name="T53" fmla="*/ 110 h 2637"/>
                  <a:gd name="T54" fmla="*/ 3622 w 3624"/>
                  <a:gd name="T55" fmla="*/ 88 h 2637"/>
                  <a:gd name="T56" fmla="*/ 3606 w 3624"/>
                  <a:gd name="T57" fmla="*/ 48 h 2637"/>
                  <a:gd name="T58" fmla="*/ 3576 w 3624"/>
                  <a:gd name="T59" fmla="*/ 18 h 2637"/>
                  <a:gd name="T60" fmla="*/ 3536 w 3624"/>
                  <a:gd name="T61" fmla="*/ 2 h 2637"/>
                  <a:gd name="T62" fmla="*/ 3514 w 3624"/>
                  <a:gd name="T63" fmla="*/ 0 h 2637"/>
                  <a:gd name="T64" fmla="*/ 3122 w 3624"/>
                  <a:gd name="T65" fmla="*/ 2417 h 2637"/>
                  <a:gd name="T66" fmla="*/ 3122 w 3624"/>
                  <a:gd name="T67" fmla="*/ 1003 h 2637"/>
                  <a:gd name="T68" fmla="*/ 3114 w 3624"/>
                  <a:gd name="T69" fmla="*/ 961 h 2637"/>
                  <a:gd name="T70" fmla="*/ 3090 w 3624"/>
                  <a:gd name="T71" fmla="*/ 925 h 2637"/>
                  <a:gd name="T72" fmla="*/ 3054 w 3624"/>
                  <a:gd name="T73" fmla="*/ 903 h 2637"/>
                  <a:gd name="T74" fmla="*/ 3012 w 3624"/>
                  <a:gd name="T75" fmla="*/ 893 h 2637"/>
                  <a:gd name="T76" fmla="*/ 2223 w 3624"/>
                  <a:gd name="T77" fmla="*/ 893 h 2637"/>
                  <a:gd name="T78" fmla="*/ 2181 w 3624"/>
                  <a:gd name="T79" fmla="*/ 903 h 2637"/>
                  <a:gd name="T80" fmla="*/ 2145 w 3624"/>
                  <a:gd name="T81" fmla="*/ 925 h 2637"/>
                  <a:gd name="T82" fmla="*/ 2121 w 3624"/>
                  <a:gd name="T83" fmla="*/ 961 h 2637"/>
                  <a:gd name="T84" fmla="*/ 2113 w 3624"/>
                  <a:gd name="T85" fmla="*/ 1003 h 2637"/>
                  <a:gd name="T86" fmla="*/ 220 w 3624"/>
                  <a:gd name="T87" fmla="*/ 2417 h 2637"/>
                  <a:gd name="T88" fmla="*/ 3404 w 3624"/>
                  <a:gd name="T89" fmla="*/ 221 h 26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3624" h="2637">
                    <a:moveTo>
                      <a:pt x="3514" y="0"/>
                    </a:moveTo>
                    <a:lnTo>
                      <a:pt x="110" y="0"/>
                    </a:lnTo>
                    <a:lnTo>
                      <a:pt x="110" y="0"/>
                    </a:lnTo>
                    <a:lnTo>
                      <a:pt x="88" y="2"/>
                    </a:lnTo>
                    <a:lnTo>
                      <a:pt x="68" y="8"/>
                    </a:lnTo>
                    <a:lnTo>
                      <a:pt x="48" y="18"/>
                    </a:lnTo>
                    <a:lnTo>
                      <a:pt x="32" y="32"/>
                    </a:lnTo>
                    <a:lnTo>
                      <a:pt x="18" y="48"/>
                    </a:lnTo>
                    <a:lnTo>
                      <a:pt x="8" y="66"/>
                    </a:lnTo>
                    <a:lnTo>
                      <a:pt x="2" y="88"/>
                    </a:lnTo>
                    <a:lnTo>
                      <a:pt x="0" y="110"/>
                    </a:lnTo>
                    <a:lnTo>
                      <a:pt x="0" y="2527"/>
                    </a:lnTo>
                    <a:lnTo>
                      <a:pt x="0" y="2527"/>
                    </a:lnTo>
                    <a:lnTo>
                      <a:pt x="2" y="2549"/>
                    </a:lnTo>
                    <a:lnTo>
                      <a:pt x="8" y="2569"/>
                    </a:lnTo>
                    <a:lnTo>
                      <a:pt x="18" y="2589"/>
                    </a:lnTo>
                    <a:lnTo>
                      <a:pt x="32" y="2605"/>
                    </a:lnTo>
                    <a:lnTo>
                      <a:pt x="48" y="2619"/>
                    </a:lnTo>
                    <a:lnTo>
                      <a:pt x="68" y="2629"/>
                    </a:lnTo>
                    <a:lnTo>
                      <a:pt x="88" y="2635"/>
                    </a:lnTo>
                    <a:lnTo>
                      <a:pt x="110" y="2637"/>
                    </a:lnTo>
                    <a:lnTo>
                      <a:pt x="2223" y="2637"/>
                    </a:lnTo>
                    <a:lnTo>
                      <a:pt x="2223" y="2637"/>
                    </a:lnTo>
                    <a:lnTo>
                      <a:pt x="2245" y="2635"/>
                    </a:lnTo>
                    <a:lnTo>
                      <a:pt x="2267" y="2629"/>
                    </a:lnTo>
                    <a:lnTo>
                      <a:pt x="2285" y="2619"/>
                    </a:lnTo>
                    <a:lnTo>
                      <a:pt x="2301" y="2605"/>
                    </a:lnTo>
                    <a:lnTo>
                      <a:pt x="2315" y="2589"/>
                    </a:lnTo>
                    <a:lnTo>
                      <a:pt x="2325" y="2569"/>
                    </a:lnTo>
                    <a:lnTo>
                      <a:pt x="2331" y="2549"/>
                    </a:lnTo>
                    <a:lnTo>
                      <a:pt x="2333" y="2527"/>
                    </a:lnTo>
                    <a:lnTo>
                      <a:pt x="2333" y="1115"/>
                    </a:lnTo>
                    <a:lnTo>
                      <a:pt x="2902" y="1115"/>
                    </a:lnTo>
                    <a:lnTo>
                      <a:pt x="2902" y="2527"/>
                    </a:lnTo>
                    <a:lnTo>
                      <a:pt x="2902" y="2527"/>
                    </a:lnTo>
                    <a:lnTo>
                      <a:pt x="2904" y="2549"/>
                    </a:lnTo>
                    <a:lnTo>
                      <a:pt x="2910" y="2569"/>
                    </a:lnTo>
                    <a:lnTo>
                      <a:pt x="2920" y="2589"/>
                    </a:lnTo>
                    <a:lnTo>
                      <a:pt x="2934" y="2605"/>
                    </a:lnTo>
                    <a:lnTo>
                      <a:pt x="2950" y="2619"/>
                    </a:lnTo>
                    <a:lnTo>
                      <a:pt x="2968" y="2629"/>
                    </a:lnTo>
                    <a:lnTo>
                      <a:pt x="2990" y="2635"/>
                    </a:lnTo>
                    <a:lnTo>
                      <a:pt x="3012" y="2637"/>
                    </a:lnTo>
                    <a:lnTo>
                      <a:pt x="3514" y="2637"/>
                    </a:lnTo>
                    <a:lnTo>
                      <a:pt x="3514" y="2637"/>
                    </a:lnTo>
                    <a:lnTo>
                      <a:pt x="3536" y="2635"/>
                    </a:lnTo>
                    <a:lnTo>
                      <a:pt x="3558" y="2629"/>
                    </a:lnTo>
                    <a:lnTo>
                      <a:pt x="3576" y="2619"/>
                    </a:lnTo>
                    <a:lnTo>
                      <a:pt x="3592" y="2605"/>
                    </a:lnTo>
                    <a:lnTo>
                      <a:pt x="3606" y="2589"/>
                    </a:lnTo>
                    <a:lnTo>
                      <a:pt x="3616" y="2569"/>
                    </a:lnTo>
                    <a:lnTo>
                      <a:pt x="3622" y="2549"/>
                    </a:lnTo>
                    <a:lnTo>
                      <a:pt x="3624" y="2527"/>
                    </a:lnTo>
                    <a:lnTo>
                      <a:pt x="3624" y="110"/>
                    </a:lnTo>
                    <a:lnTo>
                      <a:pt x="3624" y="110"/>
                    </a:lnTo>
                    <a:lnTo>
                      <a:pt x="3622" y="88"/>
                    </a:lnTo>
                    <a:lnTo>
                      <a:pt x="3616" y="66"/>
                    </a:lnTo>
                    <a:lnTo>
                      <a:pt x="3606" y="48"/>
                    </a:lnTo>
                    <a:lnTo>
                      <a:pt x="3592" y="32"/>
                    </a:lnTo>
                    <a:lnTo>
                      <a:pt x="3576" y="18"/>
                    </a:lnTo>
                    <a:lnTo>
                      <a:pt x="3558" y="8"/>
                    </a:lnTo>
                    <a:lnTo>
                      <a:pt x="3536" y="2"/>
                    </a:lnTo>
                    <a:lnTo>
                      <a:pt x="3514" y="0"/>
                    </a:lnTo>
                    <a:lnTo>
                      <a:pt x="3514" y="0"/>
                    </a:lnTo>
                    <a:close/>
                    <a:moveTo>
                      <a:pt x="3404" y="2417"/>
                    </a:moveTo>
                    <a:lnTo>
                      <a:pt x="3122" y="2417"/>
                    </a:lnTo>
                    <a:lnTo>
                      <a:pt x="3122" y="1003"/>
                    </a:lnTo>
                    <a:lnTo>
                      <a:pt x="3122" y="1003"/>
                    </a:lnTo>
                    <a:lnTo>
                      <a:pt x="3120" y="981"/>
                    </a:lnTo>
                    <a:lnTo>
                      <a:pt x="3114" y="961"/>
                    </a:lnTo>
                    <a:lnTo>
                      <a:pt x="3104" y="943"/>
                    </a:lnTo>
                    <a:lnTo>
                      <a:pt x="3090" y="925"/>
                    </a:lnTo>
                    <a:lnTo>
                      <a:pt x="3074" y="913"/>
                    </a:lnTo>
                    <a:lnTo>
                      <a:pt x="3054" y="903"/>
                    </a:lnTo>
                    <a:lnTo>
                      <a:pt x="3034" y="895"/>
                    </a:lnTo>
                    <a:lnTo>
                      <a:pt x="3012" y="893"/>
                    </a:lnTo>
                    <a:lnTo>
                      <a:pt x="2223" y="893"/>
                    </a:lnTo>
                    <a:lnTo>
                      <a:pt x="2223" y="893"/>
                    </a:lnTo>
                    <a:lnTo>
                      <a:pt x="2201" y="895"/>
                    </a:lnTo>
                    <a:lnTo>
                      <a:pt x="2181" y="903"/>
                    </a:lnTo>
                    <a:lnTo>
                      <a:pt x="2161" y="913"/>
                    </a:lnTo>
                    <a:lnTo>
                      <a:pt x="2145" y="925"/>
                    </a:lnTo>
                    <a:lnTo>
                      <a:pt x="2133" y="943"/>
                    </a:lnTo>
                    <a:lnTo>
                      <a:pt x="2121" y="961"/>
                    </a:lnTo>
                    <a:lnTo>
                      <a:pt x="2115" y="981"/>
                    </a:lnTo>
                    <a:lnTo>
                      <a:pt x="2113" y="1003"/>
                    </a:lnTo>
                    <a:lnTo>
                      <a:pt x="2113" y="2417"/>
                    </a:lnTo>
                    <a:lnTo>
                      <a:pt x="220" y="2417"/>
                    </a:lnTo>
                    <a:lnTo>
                      <a:pt x="220" y="221"/>
                    </a:lnTo>
                    <a:lnTo>
                      <a:pt x="3404" y="221"/>
                    </a:lnTo>
                    <a:lnTo>
                      <a:pt x="3404" y="2417"/>
                    </a:lnTo>
                    <a:close/>
                  </a:path>
                </a:pathLst>
              </a:custGeom>
              <a:gradFill>
                <a:gsLst>
                  <a:gs pos="0">
                    <a:srgbClr val="F2DA64"/>
                  </a:gs>
                  <a:gs pos="18000">
                    <a:srgbClr val="A27700"/>
                  </a:gs>
                  <a:gs pos="71000">
                    <a:srgbClr val="D7B446"/>
                  </a:gs>
                  <a:gs pos="51000">
                    <a:srgbClr val="F2DA64"/>
                  </a:gs>
                  <a:gs pos="100000">
                    <a:srgbClr val="987000"/>
                  </a:gs>
                </a:gsLst>
                <a:lin ang="0" scaled="0"/>
              </a:gradFill>
              <a:ln w="12700" cap="flat" cmpd="sng" algn="ctr">
                <a:noFill/>
                <a:prstDash val="solid"/>
                <a:miter lim="800000"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rtlCol="0" anchor="ctr"/>
              <a:lstStyle/>
              <a:p>
                <a:pPr algn="ctr"/>
                <a:endParaRPr lang="es-AR" kern="0">
                  <a:solidFill>
                    <a:srgbClr val="FFFFFF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42" name="Freeform 165">
                <a:extLst>
                  <a:ext uri="{FF2B5EF4-FFF2-40B4-BE49-F238E27FC236}">
                    <a16:creationId xmlns:a16="http://schemas.microsoft.com/office/drawing/2014/main" id="{D57EAA91-08DA-43FD-B740-43E0C866F822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267075" y="228600"/>
                <a:ext cx="5654675" cy="1906588"/>
              </a:xfrm>
              <a:custGeom>
                <a:avLst/>
                <a:gdLst>
                  <a:gd name="T0" fmla="*/ 618 w 3562"/>
                  <a:gd name="T1" fmla="*/ 1167 h 1201"/>
                  <a:gd name="T2" fmla="*/ 814 w 3562"/>
                  <a:gd name="T3" fmla="*/ 1005 h 1201"/>
                  <a:gd name="T4" fmla="*/ 891 w 3562"/>
                  <a:gd name="T5" fmla="*/ 757 h 1201"/>
                  <a:gd name="T6" fmla="*/ 943 w 3562"/>
                  <a:gd name="T7" fmla="*/ 969 h 1201"/>
                  <a:gd name="T8" fmla="*/ 1123 w 3562"/>
                  <a:gd name="T9" fmla="*/ 1147 h 1201"/>
                  <a:gd name="T10" fmla="*/ 1335 w 3562"/>
                  <a:gd name="T11" fmla="*/ 1201 h 1201"/>
                  <a:gd name="T12" fmla="*/ 1585 w 3562"/>
                  <a:gd name="T13" fmla="*/ 1125 h 1201"/>
                  <a:gd name="T14" fmla="*/ 1745 w 3562"/>
                  <a:gd name="T15" fmla="*/ 929 h 1201"/>
                  <a:gd name="T16" fmla="*/ 1783 w 3562"/>
                  <a:gd name="T17" fmla="*/ 801 h 1201"/>
                  <a:gd name="T18" fmla="*/ 1883 w 3562"/>
                  <a:gd name="T19" fmla="*/ 1039 h 1201"/>
                  <a:gd name="T20" fmla="*/ 2093 w 3562"/>
                  <a:gd name="T21" fmla="*/ 1181 h 1201"/>
                  <a:gd name="T22" fmla="*/ 2315 w 3562"/>
                  <a:gd name="T23" fmla="*/ 1193 h 1201"/>
                  <a:gd name="T24" fmla="*/ 2541 w 3562"/>
                  <a:gd name="T25" fmla="*/ 1071 h 1201"/>
                  <a:gd name="T26" fmla="*/ 2661 w 3562"/>
                  <a:gd name="T27" fmla="*/ 847 h 1201"/>
                  <a:gd name="T28" fmla="*/ 2692 w 3562"/>
                  <a:gd name="T29" fmla="*/ 889 h 1201"/>
                  <a:gd name="T30" fmla="*/ 2834 w 3562"/>
                  <a:gd name="T31" fmla="*/ 1099 h 1201"/>
                  <a:gd name="T32" fmla="*/ 3072 w 3562"/>
                  <a:gd name="T33" fmla="*/ 1199 h 1201"/>
                  <a:gd name="T34" fmla="*/ 3290 w 3562"/>
                  <a:gd name="T35" fmla="*/ 1167 h 1201"/>
                  <a:gd name="T36" fmla="*/ 3486 w 3562"/>
                  <a:gd name="T37" fmla="*/ 1005 h 1201"/>
                  <a:gd name="T38" fmla="*/ 3562 w 3562"/>
                  <a:gd name="T39" fmla="*/ 757 h 1201"/>
                  <a:gd name="T40" fmla="*/ 8 w 3562"/>
                  <a:gd name="T41" fmla="*/ 847 h 1201"/>
                  <a:gd name="T42" fmla="*/ 130 w 3562"/>
                  <a:gd name="T43" fmla="*/ 1071 h 1201"/>
                  <a:gd name="T44" fmla="*/ 354 w 3562"/>
                  <a:gd name="T45" fmla="*/ 1193 h 1201"/>
                  <a:gd name="T46" fmla="*/ 3342 w 3562"/>
                  <a:gd name="T47" fmla="*/ 757 h 1201"/>
                  <a:gd name="T48" fmla="*/ 3314 w 3562"/>
                  <a:gd name="T49" fmla="*/ 863 h 1201"/>
                  <a:gd name="T50" fmla="*/ 3224 w 3562"/>
                  <a:gd name="T51" fmla="*/ 953 h 1201"/>
                  <a:gd name="T52" fmla="*/ 3116 w 3562"/>
                  <a:gd name="T53" fmla="*/ 981 h 1201"/>
                  <a:gd name="T54" fmla="*/ 2992 w 3562"/>
                  <a:gd name="T55" fmla="*/ 943 h 1201"/>
                  <a:gd name="T56" fmla="*/ 2910 w 3562"/>
                  <a:gd name="T57" fmla="*/ 843 h 1201"/>
                  <a:gd name="T58" fmla="*/ 2892 w 3562"/>
                  <a:gd name="T59" fmla="*/ 733 h 1201"/>
                  <a:gd name="T60" fmla="*/ 2842 w 3562"/>
                  <a:gd name="T61" fmla="*/ 617 h 1201"/>
                  <a:gd name="T62" fmla="*/ 2738 w 3562"/>
                  <a:gd name="T63" fmla="*/ 545 h 1201"/>
                  <a:gd name="T64" fmla="*/ 2627 w 3562"/>
                  <a:gd name="T65" fmla="*/ 541 h 1201"/>
                  <a:gd name="T66" fmla="*/ 2515 w 3562"/>
                  <a:gd name="T67" fmla="*/ 601 h 1201"/>
                  <a:gd name="T68" fmla="*/ 2455 w 3562"/>
                  <a:gd name="T69" fmla="*/ 711 h 1201"/>
                  <a:gd name="T70" fmla="*/ 2441 w 3562"/>
                  <a:gd name="T71" fmla="*/ 823 h 1201"/>
                  <a:gd name="T72" fmla="*/ 2369 w 3562"/>
                  <a:gd name="T73" fmla="*/ 929 h 1201"/>
                  <a:gd name="T74" fmla="*/ 2249 w 3562"/>
                  <a:gd name="T75" fmla="*/ 979 h 1201"/>
                  <a:gd name="T76" fmla="*/ 2139 w 3562"/>
                  <a:gd name="T77" fmla="*/ 963 h 1201"/>
                  <a:gd name="T78" fmla="*/ 2039 w 3562"/>
                  <a:gd name="T79" fmla="*/ 881 h 1201"/>
                  <a:gd name="T80" fmla="*/ 2001 w 3562"/>
                  <a:gd name="T81" fmla="*/ 757 h 1201"/>
                  <a:gd name="T82" fmla="*/ 1975 w 3562"/>
                  <a:gd name="T83" fmla="*/ 651 h 1201"/>
                  <a:gd name="T84" fmla="*/ 1885 w 3562"/>
                  <a:gd name="T85" fmla="*/ 563 h 1201"/>
                  <a:gd name="T86" fmla="*/ 1781 w 3562"/>
                  <a:gd name="T87" fmla="*/ 535 h 1201"/>
                  <a:gd name="T88" fmla="*/ 1657 w 3562"/>
                  <a:gd name="T89" fmla="*/ 573 h 1201"/>
                  <a:gd name="T90" fmla="*/ 1577 w 3562"/>
                  <a:gd name="T91" fmla="*/ 671 h 1201"/>
                  <a:gd name="T92" fmla="*/ 1559 w 3562"/>
                  <a:gd name="T93" fmla="*/ 779 h 1201"/>
                  <a:gd name="T94" fmla="*/ 1509 w 3562"/>
                  <a:gd name="T95" fmla="*/ 899 h 1201"/>
                  <a:gd name="T96" fmla="*/ 1403 w 3562"/>
                  <a:gd name="T97" fmla="*/ 971 h 1201"/>
                  <a:gd name="T98" fmla="*/ 1291 w 3562"/>
                  <a:gd name="T99" fmla="*/ 977 h 1201"/>
                  <a:gd name="T100" fmla="*/ 1177 w 3562"/>
                  <a:gd name="T101" fmla="*/ 915 h 1201"/>
                  <a:gd name="T102" fmla="*/ 1115 w 3562"/>
                  <a:gd name="T103" fmla="*/ 801 h 1201"/>
                  <a:gd name="T104" fmla="*/ 1101 w 3562"/>
                  <a:gd name="T105" fmla="*/ 691 h 1201"/>
                  <a:gd name="T106" fmla="*/ 1031 w 3562"/>
                  <a:gd name="T107" fmla="*/ 587 h 1201"/>
                  <a:gd name="T108" fmla="*/ 913 w 3562"/>
                  <a:gd name="T109" fmla="*/ 537 h 1201"/>
                  <a:gd name="T110" fmla="*/ 804 w 3562"/>
                  <a:gd name="T111" fmla="*/ 553 h 1201"/>
                  <a:gd name="T112" fmla="*/ 706 w 3562"/>
                  <a:gd name="T113" fmla="*/ 633 h 1201"/>
                  <a:gd name="T114" fmla="*/ 668 w 3562"/>
                  <a:gd name="T115" fmla="*/ 757 h 1201"/>
                  <a:gd name="T116" fmla="*/ 642 w 3562"/>
                  <a:gd name="T117" fmla="*/ 863 h 1201"/>
                  <a:gd name="T118" fmla="*/ 552 w 3562"/>
                  <a:gd name="T119" fmla="*/ 953 h 1201"/>
                  <a:gd name="T120" fmla="*/ 444 w 3562"/>
                  <a:gd name="T121" fmla="*/ 981 h 1201"/>
                  <a:gd name="T122" fmla="*/ 318 w 3562"/>
                  <a:gd name="T123" fmla="*/ 943 h 1201"/>
                  <a:gd name="T124" fmla="*/ 238 w 3562"/>
                  <a:gd name="T125" fmla="*/ 843 h 12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3562" h="1201">
                    <a:moveTo>
                      <a:pt x="444" y="1201"/>
                    </a:moveTo>
                    <a:lnTo>
                      <a:pt x="444" y="1201"/>
                    </a:lnTo>
                    <a:lnTo>
                      <a:pt x="490" y="1199"/>
                    </a:lnTo>
                    <a:lnTo>
                      <a:pt x="534" y="1193"/>
                    </a:lnTo>
                    <a:lnTo>
                      <a:pt x="576" y="1181"/>
                    </a:lnTo>
                    <a:lnTo>
                      <a:pt x="618" y="1167"/>
                    </a:lnTo>
                    <a:lnTo>
                      <a:pt x="656" y="1147"/>
                    </a:lnTo>
                    <a:lnTo>
                      <a:pt x="694" y="1125"/>
                    </a:lnTo>
                    <a:lnTo>
                      <a:pt x="728" y="1099"/>
                    </a:lnTo>
                    <a:lnTo>
                      <a:pt x="758" y="1071"/>
                    </a:lnTo>
                    <a:lnTo>
                      <a:pt x="788" y="1039"/>
                    </a:lnTo>
                    <a:lnTo>
                      <a:pt x="814" y="1005"/>
                    </a:lnTo>
                    <a:lnTo>
                      <a:pt x="836" y="969"/>
                    </a:lnTo>
                    <a:lnTo>
                      <a:pt x="854" y="929"/>
                    </a:lnTo>
                    <a:lnTo>
                      <a:pt x="870" y="889"/>
                    </a:lnTo>
                    <a:lnTo>
                      <a:pt x="881" y="847"/>
                    </a:lnTo>
                    <a:lnTo>
                      <a:pt x="887" y="801"/>
                    </a:lnTo>
                    <a:lnTo>
                      <a:pt x="891" y="757"/>
                    </a:lnTo>
                    <a:lnTo>
                      <a:pt x="891" y="757"/>
                    </a:lnTo>
                    <a:lnTo>
                      <a:pt x="893" y="801"/>
                    </a:lnTo>
                    <a:lnTo>
                      <a:pt x="899" y="847"/>
                    </a:lnTo>
                    <a:lnTo>
                      <a:pt x="911" y="889"/>
                    </a:lnTo>
                    <a:lnTo>
                      <a:pt x="925" y="929"/>
                    </a:lnTo>
                    <a:lnTo>
                      <a:pt x="943" y="969"/>
                    </a:lnTo>
                    <a:lnTo>
                      <a:pt x="967" y="1005"/>
                    </a:lnTo>
                    <a:lnTo>
                      <a:pt x="991" y="1039"/>
                    </a:lnTo>
                    <a:lnTo>
                      <a:pt x="1021" y="1071"/>
                    </a:lnTo>
                    <a:lnTo>
                      <a:pt x="1053" y="1099"/>
                    </a:lnTo>
                    <a:lnTo>
                      <a:pt x="1087" y="1125"/>
                    </a:lnTo>
                    <a:lnTo>
                      <a:pt x="1123" y="1147"/>
                    </a:lnTo>
                    <a:lnTo>
                      <a:pt x="1163" y="1167"/>
                    </a:lnTo>
                    <a:lnTo>
                      <a:pt x="1203" y="1181"/>
                    </a:lnTo>
                    <a:lnTo>
                      <a:pt x="1245" y="1193"/>
                    </a:lnTo>
                    <a:lnTo>
                      <a:pt x="1289" y="1199"/>
                    </a:lnTo>
                    <a:lnTo>
                      <a:pt x="1335" y="1201"/>
                    </a:lnTo>
                    <a:lnTo>
                      <a:pt x="1335" y="1201"/>
                    </a:lnTo>
                    <a:lnTo>
                      <a:pt x="1381" y="1199"/>
                    </a:lnTo>
                    <a:lnTo>
                      <a:pt x="1425" y="1193"/>
                    </a:lnTo>
                    <a:lnTo>
                      <a:pt x="1467" y="1181"/>
                    </a:lnTo>
                    <a:lnTo>
                      <a:pt x="1509" y="1167"/>
                    </a:lnTo>
                    <a:lnTo>
                      <a:pt x="1547" y="1147"/>
                    </a:lnTo>
                    <a:lnTo>
                      <a:pt x="1585" y="1125"/>
                    </a:lnTo>
                    <a:lnTo>
                      <a:pt x="1619" y="1099"/>
                    </a:lnTo>
                    <a:lnTo>
                      <a:pt x="1651" y="1071"/>
                    </a:lnTo>
                    <a:lnTo>
                      <a:pt x="1679" y="1039"/>
                    </a:lnTo>
                    <a:lnTo>
                      <a:pt x="1705" y="1005"/>
                    </a:lnTo>
                    <a:lnTo>
                      <a:pt x="1727" y="969"/>
                    </a:lnTo>
                    <a:lnTo>
                      <a:pt x="1745" y="929"/>
                    </a:lnTo>
                    <a:lnTo>
                      <a:pt x="1761" y="889"/>
                    </a:lnTo>
                    <a:lnTo>
                      <a:pt x="1771" y="847"/>
                    </a:lnTo>
                    <a:lnTo>
                      <a:pt x="1779" y="801"/>
                    </a:lnTo>
                    <a:lnTo>
                      <a:pt x="1781" y="757"/>
                    </a:lnTo>
                    <a:lnTo>
                      <a:pt x="1781" y="757"/>
                    </a:lnTo>
                    <a:lnTo>
                      <a:pt x="1783" y="801"/>
                    </a:lnTo>
                    <a:lnTo>
                      <a:pt x="1789" y="847"/>
                    </a:lnTo>
                    <a:lnTo>
                      <a:pt x="1801" y="889"/>
                    </a:lnTo>
                    <a:lnTo>
                      <a:pt x="1815" y="929"/>
                    </a:lnTo>
                    <a:lnTo>
                      <a:pt x="1835" y="969"/>
                    </a:lnTo>
                    <a:lnTo>
                      <a:pt x="1857" y="1005"/>
                    </a:lnTo>
                    <a:lnTo>
                      <a:pt x="1883" y="1039"/>
                    </a:lnTo>
                    <a:lnTo>
                      <a:pt x="1911" y="1071"/>
                    </a:lnTo>
                    <a:lnTo>
                      <a:pt x="1943" y="1099"/>
                    </a:lnTo>
                    <a:lnTo>
                      <a:pt x="1977" y="1125"/>
                    </a:lnTo>
                    <a:lnTo>
                      <a:pt x="2013" y="1147"/>
                    </a:lnTo>
                    <a:lnTo>
                      <a:pt x="2053" y="1167"/>
                    </a:lnTo>
                    <a:lnTo>
                      <a:pt x="2093" y="1181"/>
                    </a:lnTo>
                    <a:lnTo>
                      <a:pt x="2135" y="1193"/>
                    </a:lnTo>
                    <a:lnTo>
                      <a:pt x="2181" y="1199"/>
                    </a:lnTo>
                    <a:lnTo>
                      <a:pt x="2225" y="1201"/>
                    </a:lnTo>
                    <a:lnTo>
                      <a:pt x="2225" y="1201"/>
                    </a:lnTo>
                    <a:lnTo>
                      <a:pt x="2271" y="1199"/>
                    </a:lnTo>
                    <a:lnTo>
                      <a:pt x="2315" y="1193"/>
                    </a:lnTo>
                    <a:lnTo>
                      <a:pt x="2359" y="1181"/>
                    </a:lnTo>
                    <a:lnTo>
                      <a:pt x="2399" y="1167"/>
                    </a:lnTo>
                    <a:lnTo>
                      <a:pt x="2437" y="1147"/>
                    </a:lnTo>
                    <a:lnTo>
                      <a:pt x="2475" y="1125"/>
                    </a:lnTo>
                    <a:lnTo>
                      <a:pt x="2509" y="1099"/>
                    </a:lnTo>
                    <a:lnTo>
                      <a:pt x="2541" y="1071"/>
                    </a:lnTo>
                    <a:lnTo>
                      <a:pt x="2569" y="1039"/>
                    </a:lnTo>
                    <a:lnTo>
                      <a:pt x="2595" y="1005"/>
                    </a:lnTo>
                    <a:lnTo>
                      <a:pt x="2617" y="969"/>
                    </a:lnTo>
                    <a:lnTo>
                      <a:pt x="2635" y="929"/>
                    </a:lnTo>
                    <a:lnTo>
                      <a:pt x="2651" y="889"/>
                    </a:lnTo>
                    <a:lnTo>
                      <a:pt x="2661" y="847"/>
                    </a:lnTo>
                    <a:lnTo>
                      <a:pt x="2669" y="801"/>
                    </a:lnTo>
                    <a:lnTo>
                      <a:pt x="2671" y="757"/>
                    </a:lnTo>
                    <a:lnTo>
                      <a:pt x="2671" y="757"/>
                    </a:lnTo>
                    <a:lnTo>
                      <a:pt x="2673" y="801"/>
                    </a:lnTo>
                    <a:lnTo>
                      <a:pt x="2679" y="847"/>
                    </a:lnTo>
                    <a:lnTo>
                      <a:pt x="2692" y="889"/>
                    </a:lnTo>
                    <a:lnTo>
                      <a:pt x="2706" y="929"/>
                    </a:lnTo>
                    <a:lnTo>
                      <a:pt x="2726" y="969"/>
                    </a:lnTo>
                    <a:lnTo>
                      <a:pt x="2748" y="1005"/>
                    </a:lnTo>
                    <a:lnTo>
                      <a:pt x="2774" y="1039"/>
                    </a:lnTo>
                    <a:lnTo>
                      <a:pt x="2802" y="1071"/>
                    </a:lnTo>
                    <a:lnTo>
                      <a:pt x="2834" y="1099"/>
                    </a:lnTo>
                    <a:lnTo>
                      <a:pt x="2868" y="1125"/>
                    </a:lnTo>
                    <a:lnTo>
                      <a:pt x="2904" y="1147"/>
                    </a:lnTo>
                    <a:lnTo>
                      <a:pt x="2944" y="1167"/>
                    </a:lnTo>
                    <a:lnTo>
                      <a:pt x="2984" y="1181"/>
                    </a:lnTo>
                    <a:lnTo>
                      <a:pt x="3028" y="1193"/>
                    </a:lnTo>
                    <a:lnTo>
                      <a:pt x="3072" y="1199"/>
                    </a:lnTo>
                    <a:lnTo>
                      <a:pt x="3116" y="1201"/>
                    </a:lnTo>
                    <a:lnTo>
                      <a:pt x="3116" y="1201"/>
                    </a:lnTo>
                    <a:lnTo>
                      <a:pt x="3162" y="1199"/>
                    </a:lnTo>
                    <a:lnTo>
                      <a:pt x="3206" y="1193"/>
                    </a:lnTo>
                    <a:lnTo>
                      <a:pt x="3250" y="1181"/>
                    </a:lnTo>
                    <a:lnTo>
                      <a:pt x="3290" y="1167"/>
                    </a:lnTo>
                    <a:lnTo>
                      <a:pt x="3330" y="1147"/>
                    </a:lnTo>
                    <a:lnTo>
                      <a:pt x="3366" y="1125"/>
                    </a:lnTo>
                    <a:lnTo>
                      <a:pt x="3400" y="1099"/>
                    </a:lnTo>
                    <a:lnTo>
                      <a:pt x="3432" y="1071"/>
                    </a:lnTo>
                    <a:lnTo>
                      <a:pt x="3460" y="1039"/>
                    </a:lnTo>
                    <a:lnTo>
                      <a:pt x="3486" y="1005"/>
                    </a:lnTo>
                    <a:lnTo>
                      <a:pt x="3508" y="969"/>
                    </a:lnTo>
                    <a:lnTo>
                      <a:pt x="3528" y="929"/>
                    </a:lnTo>
                    <a:lnTo>
                      <a:pt x="3542" y="889"/>
                    </a:lnTo>
                    <a:lnTo>
                      <a:pt x="3554" y="847"/>
                    </a:lnTo>
                    <a:lnTo>
                      <a:pt x="3560" y="801"/>
                    </a:lnTo>
                    <a:lnTo>
                      <a:pt x="3562" y="757"/>
                    </a:lnTo>
                    <a:lnTo>
                      <a:pt x="3562" y="0"/>
                    </a:lnTo>
                    <a:lnTo>
                      <a:pt x="0" y="0"/>
                    </a:lnTo>
                    <a:lnTo>
                      <a:pt x="0" y="757"/>
                    </a:lnTo>
                    <a:lnTo>
                      <a:pt x="0" y="757"/>
                    </a:lnTo>
                    <a:lnTo>
                      <a:pt x="2" y="801"/>
                    </a:lnTo>
                    <a:lnTo>
                      <a:pt x="8" y="847"/>
                    </a:lnTo>
                    <a:lnTo>
                      <a:pt x="20" y="889"/>
                    </a:lnTo>
                    <a:lnTo>
                      <a:pt x="34" y="929"/>
                    </a:lnTo>
                    <a:lnTo>
                      <a:pt x="52" y="969"/>
                    </a:lnTo>
                    <a:lnTo>
                      <a:pt x="76" y="1005"/>
                    </a:lnTo>
                    <a:lnTo>
                      <a:pt x="100" y="1039"/>
                    </a:lnTo>
                    <a:lnTo>
                      <a:pt x="130" y="1071"/>
                    </a:lnTo>
                    <a:lnTo>
                      <a:pt x="162" y="1099"/>
                    </a:lnTo>
                    <a:lnTo>
                      <a:pt x="196" y="1125"/>
                    </a:lnTo>
                    <a:lnTo>
                      <a:pt x="232" y="1147"/>
                    </a:lnTo>
                    <a:lnTo>
                      <a:pt x="270" y="1167"/>
                    </a:lnTo>
                    <a:lnTo>
                      <a:pt x="312" y="1181"/>
                    </a:lnTo>
                    <a:lnTo>
                      <a:pt x="354" y="1193"/>
                    </a:lnTo>
                    <a:lnTo>
                      <a:pt x="398" y="1199"/>
                    </a:lnTo>
                    <a:lnTo>
                      <a:pt x="444" y="1201"/>
                    </a:lnTo>
                    <a:lnTo>
                      <a:pt x="444" y="1201"/>
                    </a:lnTo>
                    <a:close/>
                    <a:moveTo>
                      <a:pt x="220" y="222"/>
                    </a:moveTo>
                    <a:lnTo>
                      <a:pt x="3342" y="222"/>
                    </a:lnTo>
                    <a:lnTo>
                      <a:pt x="3342" y="757"/>
                    </a:lnTo>
                    <a:lnTo>
                      <a:pt x="3342" y="757"/>
                    </a:lnTo>
                    <a:lnTo>
                      <a:pt x="3340" y="779"/>
                    </a:lnTo>
                    <a:lnTo>
                      <a:pt x="3338" y="801"/>
                    </a:lnTo>
                    <a:lnTo>
                      <a:pt x="3332" y="823"/>
                    </a:lnTo>
                    <a:lnTo>
                      <a:pt x="3324" y="843"/>
                    </a:lnTo>
                    <a:lnTo>
                      <a:pt x="3314" y="863"/>
                    </a:lnTo>
                    <a:lnTo>
                      <a:pt x="3304" y="881"/>
                    </a:lnTo>
                    <a:lnTo>
                      <a:pt x="3290" y="899"/>
                    </a:lnTo>
                    <a:lnTo>
                      <a:pt x="3276" y="915"/>
                    </a:lnTo>
                    <a:lnTo>
                      <a:pt x="3260" y="929"/>
                    </a:lnTo>
                    <a:lnTo>
                      <a:pt x="3242" y="943"/>
                    </a:lnTo>
                    <a:lnTo>
                      <a:pt x="3224" y="953"/>
                    </a:lnTo>
                    <a:lnTo>
                      <a:pt x="3204" y="963"/>
                    </a:lnTo>
                    <a:lnTo>
                      <a:pt x="3184" y="971"/>
                    </a:lnTo>
                    <a:lnTo>
                      <a:pt x="3162" y="977"/>
                    </a:lnTo>
                    <a:lnTo>
                      <a:pt x="3140" y="979"/>
                    </a:lnTo>
                    <a:lnTo>
                      <a:pt x="3116" y="981"/>
                    </a:lnTo>
                    <a:lnTo>
                      <a:pt x="3116" y="981"/>
                    </a:lnTo>
                    <a:lnTo>
                      <a:pt x="3094" y="979"/>
                    </a:lnTo>
                    <a:lnTo>
                      <a:pt x="3072" y="977"/>
                    </a:lnTo>
                    <a:lnTo>
                      <a:pt x="3050" y="971"/>
                    </a:lnTo>
                    <a:lnTo>
                      <a:pt x="3030" y="963"/>
                    </a:lnTo>
                    <a:lnTo>
                      <a:pt x="3010" y="953"/>
                    </a:lnTo>
                    <a:lnTo>
                      <a:pt x="2992" y="943"/>
                    </a:lnTo>
                    <a:lnTo>
                      <a:pt x="2974" y="929"/>
                    </a:lnTo>
                    <a:lnTo>
                      <a:pt x="2958" y="915"/>
                    </a:lnTo>
                    <a:lnTo>
                      <a:pt x="2944" y="899"/>
                    </a:lnTo>
                    <a:lnTo>
                      <a:pt x="2930" y="881"/>
                    </a:lnTo>
                    <a:lnTo>
                      <a:pt x="2920" y="863"/>
                    </a:lnTo>
                    <a:lnTo>
                      <a:pt x="2910" y="843"/>
                    </a:lnTo>
                    <a:lnTo>
                      <a:pt x="2902" y="823"/>
                    </a:lnTo>
                    <a:lnTo>
                      <a:pt x="2896" y="801"/>
                    </a:lnTo>
                    <a:lnTo>
                      <a:pt x="2894" y="779"/>
                    </a:lnTo>
                    <a:lnTo>
                      <a:pt x="2892" y="757"/>
                    </a:lnTo>
                    <a:lnTo>
                      <a:pt x="2892" y="757"/>
                    </a:lnTo>
                    <a:lnTo>
                      <a:pt x="2892" y="733"/>
                    </a:lnTo>
                    <a:lnTo>
                      <a:pt x="2888" y="711"/>
                    </a:lnTo>
                    <a:lnTo>
                      <a:pt x="2882" y="691"/>
                    </a:lnTo>
                    <a:lnTo>
                      <a:pt x="2874" y="671"/>
                    </a:lnTo>
                    <a:lnTo>
                      <a:pt x="2866" y="651"/>
                    </a:lnTo>
                    <a:lnTo>
                      <a:pt x="2854" y="633"/>
                    </a:lnTo>
                    <a:lnTo>
                      <a:pt x="2842" y="617"/>
                    </a:lnTo>
                    <a:lnTo>
                      <a:pt x="2828" y="601"/>
                    </a:lnTo>
                    <a:lnTo>
                      <a:pt x="2812" y="587"/>
                    </a:lnTo>
                    <a:lnTo>
                      <a:pt x="2796" y="573"/>
                    </a:lnTo>
                    <a:lnTo>
                      <a:pt x="2776" y="563"/>
                    </a:lnTo>
                    <a:lnTo>
                      <a:pt x="2758" y="553"/>
                    </a:lnTo>
                    <a:lnTo>
                      <a:pt x="2738" y="545"/>
                    </a:lnTo>
                    <a:lnTo>
                      <a:pt x="2716" y="541"/>
                    </a:lnTo>
                    <a:lnTo>
                      <a:pt x="2694" y="537"/>
                    </a:lnTo>
                    <a:lnTo>
                      <a:pt x="2671" y="535"/>
                    </a:lnTo>
                    <a:lnTo>
                      <a:pt x="2671" y="535"/>
                    </a:lnTo>
                    <a:lnTo>
                      <a:pt x="2649" y="537"/>
                    </a:lnTo>
                    <a:lnTo>
                      <a:pt x="2627" y="541"/>
                    </a:lnTo>
                    <a:lnTo>
                      <a:pt x="2605" y="545"/>
                    </a:lnTo>
                    <a:lnTo>
                      <a:pt x="2585" y="553"/>
                    </a:lnTo>
                    <a:lnTo>
                      <a:pt x="2565" y="563"/>
                    </a:lnTo>
                    <a:lnTo>
                      <a:pt x="2547" y="573"/>
                    </a:lnTo>
                    <a:lnTo>
                      <a:pt x="2531" y="587"/>
                    </a:lnTo>
                    <a:lnTo>
                      <a:pt x="2515" y="601"/>
                    </a:lnTo>
                    <a:lnTo>
                      <a:pt x="2501" y="617"/>
                    </a:lnTo>
                    <a:lnTo>
                      <a:pt x="2487" y="633"/>
                    </a:lnTo>
                    <a:lnTo>
                      <a:pt x="2477" y="651"/>
                    </a:lnTo>
                    <a:lnTo>
                      <a:pt x="2467" y="671"/>
                    </a:lnTo>
                    <a:lnTo>
                      <a:pt x="2461" y="691"/>
                    </a:lnTo>
                    <a:lnTo>
                      <a:pt x="2455" y="711"/>
                    </a:lnTo>
                    <a:lnTo>
                      <a:pt x="2451" y="733"/>
                    </a:lnTo>
                    <a:lnTo>
                      <a:pt x="2451" y="757"/>
                    </a:lnTo>
                    <a:lnTo>
                      <a:pt x="2451" y="757"/>
                    </a:lnTo>
                    <a:lnTo>
                      <a:pt x="2449" y="779"/>
                    </a:lnTo>
                    <a:lnTo>
                      <a:pt x="2445" y="801"/>
                    </a:lnTo>
                    <a:lnTo>
                      <a:pt x="2441" y="823"/>
                    </a:lnTo>
                    <a:lnTo>
                      <a:pt x="2433" y="843"/>
                    </a:lnTo>
                    <a:lnTo>
                      <a:pt x="2423" y="863"/>
                    </a:lnTo>
                    <a:lnTo>
                      <a:pt x="2411" y="881"/>
                    </a:lnTo>
                    <a:lnTo>
                      <a:pt x="2399" y="899"/>
                    </a:lnTo>
                    <a:lnTo>
                      <a:pt x="2385" y="915"/>
                    </a:lnTo>
                    <a:lnTo>
                      <a:pt x="2369" y="929"/>
                    </a:lnTo>
                    <a:lnTo>
                      <a:pt x="2351" y="943"/>
                    </a:lnTo>
                    <a:lnTo>
                      <a:pt x="2333" y="953"/>
                    </a:lnTo>
                    <a:lnTo>
                      <a:pt x="2313" y="963"/>
                    </a:lnTo>
                    <a:lnTo>
                      <a:pt x="2293" y="971"/>
                    </a:lnTo>
                    <a:lnTo>
                      <a:pt x="2271" y="977"/>
                    </a:lnTo>
                    <a:lnTo>
                      <a:pt x="2249" y="979"/>
                    </a:lnTo>
                    <a:lnTo>
                      <a:pt x="2225" y="981"/>
                    </a:lnTo>
                    <a:lnTo>
                      <a:pt x="2225" y="981"/>
                    </a:lnTo>
                    <a:lnTo>
                      <a:pt x="2203" y="979"/>
                    </a:lnTo>
                    <a:lnTo>
                      <a:pt x="2181" y="977"/>
                    </a:lnTo>
                    <a:lnTo>
                      <a:pt x="2159" y="971"/>
                    </a:lnTo>
                    <a:lnTo>
                      <a:pt x="2139" y="963"/>
                    </a:lnTo>
                    <a:lnTo>
                      <a:pt x="2119" y="953"/>
                    </a:lnTo>
                    <a:lnTo>
                      <a:pt x="2101" y="943"/>
                    </a:lnTo>
                    <a:lnTo>
                      <a:pt x="2083" y="929"/>
                    </a:lnTo>
                    <a:lnTo>
                      <a:pt x="2067" y="915"/>
                    </a:lnTo>
                    <a:lnTo>
                      <a:pt x="2053" y="899"/>
                    </a:lnTo>
                    <a:lnTo>
                      <a:pt x="2039" y="881"/>
                    </a:lnTo>
                    <a:lnTo>
                      <a:pt x="2029" y="863"/>
                    </a:lnTo>
                    <a:lnTo>
                      <a:pt x="2019" y="843"/>
                    </a:lnTo>
                    <a:lnTo>
                      <a:pt x="2011" y="823"/>
                    </a:lnTo>
                    <a:lnTo>
                      <a:pt x="2005" y="801"/>
                    </a:lnTo>
                    <a:lnTo>
                      <a:pt x="2003" y="779"/>
                    </a:lnTo>
                    <a:lnTo>
                      <a:pt x="2001" y="757"/>
                    </a:lnTo>
                    <a:lnTo>
                      <a:pt x="2001" y="757"/>
                    </a:lnTo>
                    <a:lnTo>
                      <a:pt x="1999" y="733"/>
                    </a:lnTo>
                    <a:lnTo>
                      <a:pt x="1997" y="711"/>
                    </a:lnTo>
                    <a:lnTo>
                      <a:pt x="1991" y="691"/>
                    </a:lnTo>
                    <a:lnTo>
                      <a:pt x="1983" y="671"/>
                    </a:lnTo>
                    <a:lnTo>
                      <a:pt x="1975" y="651"/>
                    </a:lnTo>
                    <a:lnTo>
                      <a:pt x="1963" y="633"/>
                    </a:lnTo>
                    <a:lnTo>
                      <a:pt x="1951" y="617"/>
                    </a:lnTo>
                    <a:lnTo>
                      <a:pt x="1937" y="601"/>
                    </a:lnTo>
                    <a:lnTo>
                      <a:pt x="1921" y="587"/>
                    </a:lnTo>
                    <a:lnTo>
                      <a:pt x="1903" y="573"/>
                    </a:lnTo>
                    <a:lnTo>
                      <a:pt x="1885" y="563"/>
                    </a:lnTo>
                    <a:lnTo>
                      <a:pt x="1867" y="553"/>
                    </a:lnTo>
                    <a:lnTo>
                      <a:pt x="1847" y="545"/>
                    </a:lnTo>
                    <a:lnTo>
                      <a:pt x="1825" y="541"/>
                    </a:lnTo>
                    <a:lnTo>
                      <a:pt x="1803" y="537"/>
                    </a:lnTo>
                    <a:lnTo>
                      <a:pt x="1781" y="535"/>
                    </a:lnTo>
                    <a:lnTo>
                      <a:pt x="1781" y="535"/>
                    </a:lnTo>
                    <a:lnTo>
                      <a:pt x="1757" y="537"/>
                    </a:lnTo>
                    <a:lnTo>
                      <a:pt x="1737" y="541"/>
                    </a:lnTo>
                    <a:lnTo>
                      <a:pt x="1715" y="545"/>
                    </a:lnTo>
                    <a:lnTo>
                      <a:pt x="1695" y="553"/>
                    </a:lnTo>
                    <a:lnTo>
                      <a:pt x="1675" y="563"/>
                    </a:lnTo>
                    <a:lnTo>
                      <a:pt x="1657" y="573"/>
                    </a:lnTo>
                    <a:lnTo>
                      <a:pt x="1641" y="587"/>
                    </a:lnTo>
                    <a:lnTo>
                      <a:pt x="1625" y="601"/>
                    </a:lnTo>
                    <a:lnTo>
                      <a:pt x="1611" y="617"/>
                    </a:lnTo>
                    <a:lnTo>
                      <a:pt x="1597" y="633"/>
                    </a:lnTo>
                    <a:lnTo>
                      <a:pt x="1587" y="651"/>
                    </a:lnTo>
                    <a:lnTo>
                      <a:pt x="1577" y="671"/>
                    </a:lnTo>
                    <a:lnTo>
                      <a:pt x="1569" y="691"/>
                    </a:lnTo>
                    <a:lnTo>
                      <a:pt x="1565" y="711"/>
                    </a:lnTo>
                    <a:lnTo>
                      <a:pt x="1561" y="733"/>
                    </a:lnTo>
                    <a:lnTo>
                      <a:pt x="1559" y="757"/>
                    </a:lnTo>
                    <a:lnTo>
                      <a:pt x="1559" y="757"/>
                    </a:lnTo>
                    <a:lnTo>
                      <a:pt x="1559" y="779"/>
                    </a:lnTo>
                    <a:lnTo>
                      <a:pt x="1555" y="801"/>
                    </a:lnTo>
                    <a:lnTo>
                      <a:pt x="1549" y="823"/>
                    </a:lnTo>
                    <a:lnTo>
                      <a:pt x="1543" y="843"/>
                    </a:lnTo>
                    <a:lnTo>
                      <a:pt x="1533" y="863"/>
                    </a:lnTo>
                    <a:lnTo>
                      <a:pt x="1521" y="881"/>
                    </a:lnTo>
                    <a:lnTo>
                      <a:pt x="1509" y="899"/>
                    </a:lnTo>
                    <a:lnTo>
                      <a:pt x="1495" y="915"/>
                    </a:lnTo>
                    <a:lnTo>
                      <a:pt x="1479" y="929"/>
                    </a:lnTo>
                    <a:lnTo>
                      <a:pt x="1461" y="943"/>
                    </a:lnTo>
                    <a:lnTo>
                      <a:pt x="1443" y="953"/>
                    </a:lnTo>
                    <a:lnTo>
                      <a:pt x="1423" y="963"/>
                    </a:lnTo>
                    <a:lnTo>
                      <a:pt x="1403" y="971"/>
                    </a:lnTo>
                    <a:lnTo>
                      <a:pt x="1381" y="977"/>
                    </a:lnTo>
                    <a:lnTo>
                      <a:pt x="1359" y="979"/>
                    </a:lnTo>
                    <a:lnTo>
                      <a:pt x="1335" y="981"/>
                    </a:lnTo>
                    <a:lnTo>
                      <a:pt x="1335" y="981"/>
                    </a:lnTo>
                    <a:lnTo>
                      <a:pt x="1313" y="979"/>
                    </a:lnTo>
                    <a:lnTo>
                      <a:pt x="1291" y="977"/>
                    </a:lnTo>
                    <a:lnTo>
                      <a:pt x="1269" y="971"/>
                    </a:lnTo>
                    <a:lnTo>
                      <a:pt x="1249" y="963"/>
                    </a:lnTo>
                    <a:lnTo>
                      <a:pt x="1229" y="953"/>
                    </a:lnTo>
                    <a:lnTo>
                      <a:pt x="1209" y="943"/>
                    </a:lnTo>
                    <a:lnTo>
                      <a:pt x="1193" y="929"/>
                    </a:lnTo>
                    <a:lnTo>
                      <a:pt x="1177" y="915"/>
                    </a:lnTo>
                    <a:lnTo>
                      <a:pt x="1163" y="899"/>
                    </a:lnTo>
                    <a:lnTo>
                      <a:pt x="1149" y="881"/>
                    </a:lnTo>
                    <a:lnTo>
                      <a:pt x="1137" y="863"/>
                    </a:lnTo>
                    <a:lnTo>
                      <a:pt x="1129" y="843"/>
                    </a:lnTo>
                    <a:lnTo>
                      <a:pt x="1121" y="823"/>
                    </a:lnTo>
                    <a:lnTo>
                      <a:pt x="1115" y="801"/>
                    </a:lnTo>
                    <a:lnTo>
                      <a:pt x="1111" y="779"/>
                    </a:lnTo>
                    <a:lnTo>
                      <a:pt x="1111" y="757"/>
                    </a:lnTo>
                    <a:lnTo>
                      <a:pt x="1111" y="757"/>
                    </a:lnTo>
                    <a:lnTo>
                      <a:pt x="1109" y="733"/>
                    </a:lnTo>
                    <a:lnTo>
                      <a:pt x="1107" y="711"/>
                    </a:lnTo>
                    <a:lnTo>
                      <a:pt x="1101" y="691"/>
                    </a:lnTo>
                    <a:lnTo>
                      <a:pt x="1093" y="671"/>
                    </a:lnTo>
                    <a:lnTo>
                      <a:pt x="1085" y="651"/>
                    </a:lnTo>
                    <a:lnTo>
                      <a:pt x="1073" y="633"/>
                    </a:lnTo>
                    <a:lnTo>
                      <a:pt x="1061" y="617"/>
                    </a:lnTo>
                    <a:lnTo>
                      <a:pt x="1047" y="601"/>
                    </a:lnTo>
                    <a:lnTo>
                      <a:pt x="1031" y="587"/>
                    </a:lnTo>
                    <a:lnTo>
                      <a:pt x="1013" y="573"/>
                    </a:lnTo>
                    <a:lnTo>
                      <a:pt x="995" y="563"/>
                    </a:lnTo>
                    <a:lnTo>
                      <a:pt x="977" y="553"/>
                    </a:lnTo>
                    <a:lnTo>
                      <a:pt x="955" y="545"/>
                    </a:lnTo>
                    <a:lnTo>
                      <a:pt x="935" y="541"/>
                    </a:lnTo>
                    <a:lnTo>
                      <a:pt x="913" y="537"/>
                    </a:lnTo>
                    <a:lnTo>
                      <a:pt x="891" y="535"/>
                    </a:lnTo>
                    <a:lnTo>
                      <a:pt x="891" y="535"/>
                    </a:lnTo>
                    <a:lnTo>
                      <a:pt x="866" y="537"/>
                    </a:lnTo>
                    <a:lnTo>
                      <a:pt x="844" y="541"/>
                    </a:lnTo>
                    <a:lnTo>
                      <a:pt x="824" y="545"/>
                    </a:lnTo>
                    <a:lnTo>
                      <a:pt x="804" y="553"/>
                    </a:lnTo>
                    <a:lnTo>
                      <a:pt x="784" y="563"/>
                    </a:lnTo>
                    <a:lnTo>
                      <a:pt x="766" y="573"/>
                    </a:lnTo>
                    <a:lnTo>
                      <a:pt x="748" y="587"/>
                    </a:lnTo>
                    <a:lnTo>
                      <a:pt x="734" y="601"/>
                    </a:lnTo>
                    <a:lnTo>
                      <a:pt x="720" y="617"/>
                    </a:lnTo>
                    <a:lnTo>
                      <a:pt x="706" y="633"/>
                    </a:lnTo>
                    <a:lnTo>
                      <a:pt x="696" y="651"/>
                    </a:lnTo>
                    <a:lnTo>
                      <a:pt x="686" y="671"/>
                    </a:lnTo>
                    <a:lnTo>
                      <a:pt x="678" y="691"/>
                    </a:lnTo>
                    <a:lnTo>
                      <a:pt x="674" y="711"/>
                    </a:lnTo>
                    <a:lnTo>
                      <a:pt x="670" y="733"/>
                    </a:lnTo>
                    <a:lnTo>
                      <a:pt x="668" y="757"/>
                    </a:lnTo>
                    <a:lnTo>
                      <a:pt x="668" y="757"/>
                    </a:lnTo>
                    <a:lnTo>
                      <a:pt x="668" y="779"/>
                    </a:lnTo>
                    <a:lnTo>
                      <a:pt x="664" y="801"/>
                    </a:lnTo>
                    <a:lnTo>
                      <a:pt x="658" y="823"/>
                    </a:lnTo>
                    <a:lnTo>
                      <a:pt x="652" y="843"/>
                    </a:lnTo>
                    <a:lnTo>
                      <a:pt x="642" y="863"/>
                    </a:lnTo>
                    <a:lnTo>
                      <a:pt x="630" y="881"/>
                    </a:lnTo>
                    <a:lnTo>
                      <a:pt x="618" y="899"/>
                    </a:lnTo>
                    <a:lnTo>
                      <a:pt x="602" y="915"/>
                    </a:lnTo>
                    <a:lnTo>
                      <a:pt x="586" y="929"/>
                    </a:lnTo>
                    <a:lnTo>
                      <a:pt x="570" y="943"/>
                    </a:lnTo>
                    <a:lnTo>
                      <a:pt x="552" y="953"/>
                    </a:lnTo>
                    <a:lnTo>
                      <a:pt x="532" y="963"/>
                    </a:lnTo>
                    <a:lnTo>
                      <a:pt x="510" y="971"/>
                    </a:lnTo>
                    <a:lnTo>
                      <a:pt x="490" y="977"/>
                    </a:lnTo>
                    <a:lnTo>
                      <a:pt x="468" y="979"/>
                    </a:lnTo>
                    <a:lnTo>
                      <a:pt x="444" y="981"/>
                    </a:lnTo>
                    <a:lnTo>
                      <a:pt x="444" y="981"/>
                    </a:lnTo>
                    <a:lnTo>
                      <a:pt x="422" y="979"/>
                    </a:lnTo>
                    <a:lnTo>
                      <a:pt x="398" y="977"/>
                    </a:lnTo>
                    <a:lnTo>
                      <a:pt x="378" y="971"/>
                    </a:lnTo>
                    <a:lnTo>
                      <a:pt x="356" y="963"/>
                    </a:lnTo>
                    <a:lnTo>
                      <a:pt x="338" y="953"/>
                    </a:lnTo>
                    <a:lnTo>
                      <a:pt x="318" y="943"/>
                    </a:lnTo>
                    <a:lnTo>
                      <a:pt x="302" y="929"/>
                    </a:lnTo>
                    <a:lnTo>
                      <a:pt x="286" y="915"/>
                    </a:lnTo>
                    <a:lnTo>
                      <a:pt x="270" y="899"/>
                    </a:lnTo>
                    <a:lnTo>
                      <a:pt x="258" y="881"/>
                    </a:lnTo>
                    <a:lnTo>
                      <a:pt x="246" y="863"/>
                    </a:lnTo>
                    <a:lnTo>
                      <a:pt x="238" y="843"/>
                    </a:lnTo>
                    <a:lnTo>
                      <a:pt x="230" y="823"/>
                    </a:lnTo>
                    <a:lnTo>
                      <a:pt x="224" y="801"/>
                    </a:lnTo>
                    <a:lnTo>
                      <a:pt x="220" y="779"/>
                    </a:lnTo>
                    <a:lnTo>
                      <a:pt x="220" y="757"/>
                    </a:lnTo>
                    <a:lnTo>
                      <a:pt x="220" y="222"/>
                    </a:lnTo>
                    <a:close/>
                  </a:path>
                </a:pathLst>
              </a:custGeom>
              <a:gradFill>
                <a:gsLst>
                  <a:gs pos="0">
                    <a:srgbClr val="F2DA64"/>
                  </a:gs>
                  <a:gs pos="18000">
                    <a:srgbClr val="A27700"/>
                  </a:gs>
                  <a:gs pos="71000">
                    <a:srgbClr val="D7B446"/>
                  </a:gs>
                  <a:gs pos="51000">
                    <a:srgbClr val="F2DA64"/>
                  </a:gs>
                  <a:gs pos="100000">
                    <a:srgbClr val="987000"/>
                  </a:gs>
                </a:gsLst>
                <a:lin ang="0" scaled="0"/>
              </a:gradFill>
              <a:ln w="12700" cap="flat" cmpd="sng" algn="ctr">
                <a:noFill/>
                <a:prstDash val="solid"/>
                <a:miter lim="800000"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rtlCol="0" anchor="ctr"/>
              <a:lstStyle/>
              <a:p>
                <a:pPr algn="ctr"/>
                <a:endParaRPr lang="es-AR" kern="0">
                  <a:solidFill>
                    <a:srgbClr val="FFFFFF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43" name="Freeform 166">
                <a:extLst>
                  <a:ext uri="{FF2B5EF4-FFF2-40B4-BE49-F238E27FC236}">
                    <a16:creationId xmlns:a16="http://schemas.microsoft.com/office/drawing/2014/main" id="{67DF0D58-27F4-46B0-8D16-776F1392FC36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924300" y="3848100"/>
                <a:ext cx="2036763" cy="1481138"/>
              </a:xfrm>
              <a:custGeom>
                <a:avLst/>
                <a:gdLst>
                  <a:gd name="T0" fmla="*/ 1283 w 1283"/>
                  <a:gd name="T1" fmla="*/ 0 h 933"/>
                  <a:gd name="T2" fmla="*/ 0 w 1283"/>
                  <a:gd name="T3" fmla="*/ 0 h 933"/>
                  <a:gd name="T4" fmla="*/ 0 w 1283"/>
                  <a:gd name="T5" fmla="*/ 933 h 933"/>
                  <a:gd name="T6" fmla="*/ 1283 w 1283"/>
                  <a:gd name="T7" fmla="*/ 933 h 933"/>
                  <a:gd name="T8" fmla="*/ 1283 w 1283"/>
                  <a:gd name="T9" fmla="*/ 0 h 933"/>
                  <a:gd name="T10" fmla="*/ 1061 w 1283"/>
                  <a:gd name="T11" fmla="*/ 713 h 933"/>
                  <a:gd name="T12" fmla="*/ 220 w 1283"/>
                  <a:gd name="T13" fmla="*/ 713 h 933"/>
                  <a:gd name="T14" fmla="*/ 220 w 1283"/>
                  <a:gd name="T15" fmla="*/ 222 h 933"/>
                  <a:gd name="T16" fmla="*/ 1061 w 1283"/>
                  <a:gd name="T17" fmla="*/ 222 h 933"/>
                  <a:gd name="T18" fmla="*/ 1061 w 1283"/>
                  <a:gd name="T19" fmla="*/ 713 h 9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283" h="933">
                    <a:moveTo>
                      <a:pt x="1283" y="0"/>
                    </a:moveTo>
                    <a:lnTo>
                      <a:pt x="0" y="0"/>
                    </a:lnTo>
                    <a:lnTo>
                      <a:pt x="0" y="933"/>
                    </a:lnTo>
                    <a:lnTo>
                      <a:pt x="1283" y="933"/>
                    </a:lnTo>
                    <a:lnTo>
                      <a:pt x="1283" y="0"/>
                    </a:lnTo>
                    <a:close/>
                    <a:moveTo>
                      <a:pt x="1061" y="713"/>
                    </a:moveTo>
                    <a:lnTo>
                      <a:pt x="220" y="713"/>
                    </a:lnTo>
                    <a:lnTo>
                      <a:pt x="220" y="222"/>
                    </a:lnTo>
                    <a:lnTo>
                      <a:pt x="1061" y="222"/>
                    </a:lnTo>
                    <a:lnTo>
                      <a:pt x="1061" y="713"/>
                    </a:lnTo>
                    <a:close/>
                  </a:path>
                </a:pathLst>
              </a:custGeom>
              <a:gradFill>
                <a:gsLst>
                  <a:gs pos="0">
                    <a:srgbClr val="F2DA64"/>
                  </a:gs>
                  <a:gs pos="18000">
                    <a:srgbClr val="A27700"/>
                  </a:gs>
                  <a:gs pos="71000">
                    <a:srgbClr val="D7B446"/>
                  </a:gs>
                  <a:gs pos="51000">
                    <a:srgbClr val="F2DA64"/>
                  </a:gs>
                  <a:gs pos="100000">
                    <a:srgbClr val="987000"/>
                  </a:gs>
                </a:gsLst>
                <a:lin ang="0" scaled="0"/>
              </a:gradFill>
              <a:ln w="12700" cap="flat" cmpd="sng" algn="ctr">
                <a:noFill/>
                <a:prstDash val="solid"/>
                <a:miter lim="800000"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rtlCol="0" anchor="ctr"/>
              <a:lstStyle/>
              <a:p>
                <a:pPr algn="ctr"/>
                <a:endParaRPr lang="es-AR" kern="0">
                  <a:solidFill>
                    <a:srgbClr val="FFFFFF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sp>
          <p:nvSpPr>
            <p:cNvPr id="40" name="Rectangle 39">
              <a:extLst>
                <a:ext uri="{FF2B5EF4-FFF2-40B4-BE49-F238E27FC236}">
                  <a16:creationId xmlns:a16="http://schemas.microsoft.com/office/drawing/2014/main" id="{A2F688B4-6E70-44FB-B23C-6719772895E6}"/>
                </a:ext>
              </a:extLst>
            </p:cNvPr>
            <p:cNvSpPr/>
            <p:nvPr/>
          </p:nvSpPr>
          <p:spPr>
            <a:xfrm>
              <a:off x="9926242" y="4268342"/>
              <a:ext cx="463920" cy="2154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s-AR" sz="1400" b="1" dirty="0">
                  <a:solidFill>
                    <a:schemeClr val="accent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PDV</a:t>
              </a:r>
            </a:p>
          </p:txBody>
        </p:sp>
      </p:grpSp>
      <p:sp>
        <p:nvSpPr>
          <p:cNvPr id="34" name="TextBox 33">
            <a:extLst>
              <a:ext uri="{FF2B5EF4-FFF2-40B4-BE49-F238E27FC236}">
                <a16:creationId xmlns:a16="http://schemas.microsoft.com/office/drawing/2014/main" id="{76533331-FBD1-4F6F-9779-3940A2FC967C}"/>
              </a:ext>
            </a:extLst>
          </p:cNvPr>
          <p:cNvSpPr txBox="1"/>
          <p:nvPr/>
        </p:nvSpPr>
        <p:spPr>
          <a:xfrm>
            <a:off x="6980385" y="2808174"/>
            <a:ext cx="1237264" cy="43088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s-AR" sz="1400" dirty="0" err="1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Kiosko</a:t>
            </a:r>
            <a:r>
              <a:rPr lang="es-AR" sz="1400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75%</a:t>
            </a:r>
          </a:p>
          <a:p>
            <a:r>
              <a:rPr lang="es-AR" sz="1400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Almacén 19%</a:t>
            </a:r>
          </a:p>
        </p:txBody>
      </p:sp>
      <p:sp>
        <p:nvSpPr>
          <p:cNvPr id="35" name="20 Triángulo isósceles">
            <a:extLst>
              <a:ext uri="{FF2B5EF4-FFF2-40B4-BE49-F238E27FC236}">
                <a16:creationId xmlns:a16="http://schemas.microsoft.com/office/drawing/2014/main" id="{0686DC00-8440-4776-948A-01DE41D91861}"/>
              </a:ext>
            </a:extLst>
          </p:cNvPr>
          <p:cNvSpPr/>
          <p:nvPr/>
        </p:nvSpPr>
        <p:spPr>
          <a:xfrm>
            <a:off x="8003213" y="3068960"/>
            <a:ext cx="169187" cy="122485"/>
          </a:xfrm>
          <a:prstGeom prst="triangle">
            <a:avLst/>
          </a:prstGeom>
          <a:solidFill>
            <a:srgbClr val="00B05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87144" tIns="43576" rIns="87144" bIns="43576" rtlCol="0" anchor="ctr"/>
          <a:lstStyle/>
          <a:p>
            <a:pPr algn="ctr"/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37" name="21 Triángulo isósceles">
            <a:extLst>
              <a:ext uri="{FF2B5EF4-FFF2-40B4-BE49-F238E27FC236}">
                <a16:creationId xmlns:a16="http://schemas.microsoft.com/office/drawing/2014/main" id="{DFB31ED8-EC0C-43DD-A54C-67E3B6BE157A}"/>
              </a:ext>
            </a:extLst>
          </p:cNvPr>
          <p:cNvSpPr/>
          <p:nvPr/>
        </p:nvSpPr>
        <p:spPr>
          <a:xfrm flipV="1">
            <a:off x="7812360" y="2881201"/>
            <a:ext cx="178592" cy="115751"/>
          </a:xfrm>
          <a:prstGeom prst="triangle">
            <a:avLst/>
          </a:prstGeom>
          <a:solidFill>
            <a:schemeClr val="accent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87144" tIns="43576" rIns="87144" bIns="43576" rtlCol="0" anchor="ctr"/>
          <a:lstStyle/>
          <a:p>
            <a:pPr algn="ctr"/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C98D83D2-8C5C-4940-9AC4-9D2C6FDF8CDD}"/>
              </a:ext>
            </a:extLst>
          </p:cNvPr>
          <p:cNvSpPr txBox="1"/>
          <p:nvPr/>
        </p:nvSpPr>
        <p:spPr>
          <a:xfrm>
            <a:off x="23262" y="6525344"/>
            <a:ext cx="864096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>
                <a:latin typeface="Century Gothic" panose="020B0502020202020204" pitchFamily="34" charset="0"/>
              </a:rPr>
              <a:t>*</a:t>
            </a:r>
            <a:r>
              <a:rPr lang="es-ES" sz="1400" dirty="0">
                <a:latin typeface="Century Gothic" panose="020B0502020202020204" pitchFamily="34" charset="0"/>
              </a:rPr>
              <a:t>PDV=Punto de Venta</a:t>
            </a:r>
          </a:p>
        </p:txBody>
      </p:sp>
      <p:sp>
        <p:nvSpPr>
          <p:cNvPr id="44" name="21 Triángulo isósceles">
            <a:extLst>
              <a:ext uri="{FF2B5EF4-FFF2-40B4-BE49-F238E27FC236}">
                <a16:creationId xmlns:a16="http://schemas.microsoft.com/office/drawing/2014/main" id="{07519CD8-882D-4E0B-B9EE-6CDDC122BB31}"/>
              </a:ext>
            </a:extLst>
          </p:cNvPr>
          <p:cNvSpPr/>
          <p:nvPr/>
        </p:nvSpPr>
        <p:spPr>
          <a:xfrm flipV="1">
            <a:off x="3169272" y="4797152"/>
            <a:ext cx="178592" cy="115751"/>
          </a:xfrm>
          <a:prstGeom prst="triangle">
            <a:avLst/>
          </a:prstGeom>
          <a:solidFill>
            <a:schemeClr val="accent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87144" tIns="43576" rIns="87144" bIns="43576" rtlCol="0" anchor="ctr"/>
          <a:lstStyle/>
          <a:p>
            <a:pPr algn="ctr"/>
            <a:endParaRPr lang="es-AR">
              <a:solidFill>
                <a:srgbClr val="FFFFF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495915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>
            <a:spLocks/>
          </p:cNvSpPr>
          <p:nvPr/>
        </p:nvSpPr>
        <p:spPr>
          <a:xfrm>
            <a:off x="479778" y="980728"/>
            <a:ext cx="8184444" cy="620184"/>
          </a:xfrm>
          <a:prstGeom prst="rect">
            <a:avLst/>
          </a:prstGeom>
        </p:spPr>
        <p:txBody>
          <a:bodyPr vert="horz" lIns="0" tIns="45720" rIns="91440" bIns="45720" rtlCol="0" anchor="b" anchorCtr="0">
            <a:noAutofit/>
          </a:bodyPr>
          <a:lstStyle>
            <a:lvl1pPr algn="l" defTabSz="609585" rtl="0" eaLnBrk="1" latinLnBrk="0" hangingPunct="1">
              <a:spcBef>
                <a:spcPct val="0"/>
              </a:spcBef>
              <a:buNone/>
              <a:defRPr sz="2667" kern="1200" spc="400">
                <a:solidFill>
                  <a:srgbClr val="464444"/>
                </a:solidFill>
                <a:latin typeface="Gotham-Book"/>
                <a:ea typeface="+mj-ea"/>
                <a:cs typeface="+mj-cs"/>
              </a:defRPr>
            </a:lvl1pPr>
          </a:lstStyle>
          <a:p>
            <a:r>
              <a:rPr lang="es-419" b="1" dirty="0">
                <a:latin typeface="Century Gothic" panose="020B0502020202020204" pitchFamily="34" charset="0"/>
              </a:rPr>
              <a:t>Agenda</a:t>
            </a:r>
            <a:endParaRPr lang="es-419" sz="1200" b="1" dirty="0">
              <a:latin typeface="Century Gothic" panose="020B0502020202020204" pitchFamily="34" charset="0"/>
            </a:endParaRPr>
          </a:p>
        </p:txBody>
      </p:sp>
      <p:sp>
        <p:nvSpPr>
          <p:cNvPr id="13" name="Isosceles Triangle 12"/>
          <p:cNvSpPr/>
          <p:nvPr/>
        </p:nvSpPr>
        <p:spPr>
          <a:xfrm rot="5400000">
            <a:off x="873571" y="4813214"/>
            <a:ext cx="874055" cy="389964"/>
          </a:xfrm>
          <a:prstGeom prst="triangl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aphicFrame>
        <p:nvGraphicFramePr>
          <p:cNvPr id="5" name="Diagram 4">
            <a:extLst>
              <a:ext uri="{FF2B5EF4-FFF2-40B4-BE49-F238E27FC236}">
                <a16:creationId xmlns:a16="http://schemas.microsoft.com/office/drawing/2014/main" id="{05B0F2F5-7D80-4C79-9927-9775C4CBD75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475015883"/>
              </p:ext>
            </p:extLst>
          </p:nvPr>
        </p:nvGraphicFramePr>
        <p:xfrm>
          <a:off x="1524000" y="1916832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1495316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64B90165-8170-4FA4-838B-BC1C3DDF844E}"/>
              </a:ext>
            </a:extLst>
          </p:cNvPr>
          <p:cNvGrpSpPr/>
          <p:nvPr/>
        </p:nvGrpSpPr>
        <p:grpSpPr>
          <a:xfrm>
            <a:off x="-508" y="1124744"/>
            <a:ext cx="9145016" cy="4960942"/>
            <a:chOff x="1457678" y="823209"/>
            <a:chExt cx="9745160" cy="5601404"/>
          </a:xfrm>
        </p:grpSpPr>
        <p:pic>
          <p:nvPicPr>
            <p:cNvPr id="3" name="Picture 5">
              <a:extLst>
                <a:ext uri="{FF2B5EF4-FFF2-40B4-BE49-F238E27FC236}">
                  <a16:creationId xmlns:a16="http://schemas.microsoft.com/office/drawing/2014/main" id="{8EC299D0-8E93-4C49-9FD6-4D75F3420F9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903664" y="1006276"/>
              <a:ext cx="3630613" cy="5334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" name="AutoShape 3">
              <a:extLst>
                <a:ext uri="{FF2B5EF4-FFF2-40B4-BE49-F238E27FC236}">
                  <a16:creationId xmlns:a16="http://schemas.microsoft.com/office/drawing/2014/main" id="{B047094D-F832-49AC-8544-617703913B2E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3060700" y="1052513"/>
              <a:ext cx="6070600" cy="53721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000">
                <a:solidFill>
                  <a:prstClr val="black"/>
                </a:solidFill>
              </a:endParaRPr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2CCBBF0B-9926-4479-BA54-60A9771B71A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97314" y="980728"/>
              <a:ext cx="3636963" cy="5340350"/>
            </a:xfrm>
            <a:prstGeom prst="rect">
              <a:avLst/>
            </a:prstGeom>
            <a:noFill/>
            <a:ln w="6350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000">
                <a:solidFill>
                  <a:prstClr val="black"/>
                </a:solidFill>
              </a:endParaRPr>
            </a:p>
          </p:txBody>
        </p:sp>
        <p:sp>
          <p:nvSpPr>
            <p:cNvPr id="7" name="Oval 6">
              <a:extLst>
                <a:ext uri="{FF2B5EF4-FFF2-40B4-BE49-F238E27FC236}">
                  <a16:creationId xmlns:a16="http://schemas.microsoft.com/office/drawing/2014/main" id="{E468CAA1-546F-4C2A-BB7F-9BB4654856F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272088" y="1129953"/>
              <a:ext cx="44450" cy="50800"/>
            </a:xfrm>
            <a:prstGeom prst="ellipse">
              <a:avLst/>
            </a:prstGeom>
            <a:solidFill>
              <a:srgbClr val="FF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000">
                <a:solidFill>
                  <a:prstClr val="black"/>
                </a:solidFill>
              </a:endParaRPr>
            </a:p>
          </p:txBody>
        </p:sp>
        <p:sp>
          <p:nvSpPr>
            <p:cNvPr id="8" name="Oval 7">
              <a:extLst>
                <a:ext uri="{FF2B5EF4-FFF2-40B4-BE49-F238E27FC236}">
                  <a16:creationId xmlns:a16="http://schemas.microsoft.com/office/drawing/2014/main" id="{DB754F59-4219-4511-9D28-C1334B727E4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272088" y="1129954"/>
              <a:ext cx="44450" cy="49213"/>
            </a:xfrm>
            <a:prstGeom prst="ellipse">
              <a:avLst/>
            </a:prstGeom>
            <a:noFill/>
            <a:ln w="12700" cap="flat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000">
                <a:solidFill>
                  <a:prstClr val="black"/>
                </a:solidFill>
              </a:endParaRPr>
            </a:p>
          </p:txBody>
        </p:sp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0219A134-9287-4D06-A944-4B8341CA358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272088" y="1068042"/>
              <a:ext cx="44450" cy="49213"/>
            </a:xfrm>
            <a:prstGeom prst="ellipse">
              <a:avLst/>
            </a:prstGeom>
            <a:solidFill>
              <a:srgbClr val="FF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000">
                <a:solidFill>
                  <a:prstClr val="black"/>
                </a:solidFill>
              </a:endParaRPr>
            </a:p>
          </p:txBody>
        </p:sp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95022363-73F3-4D74-9164-E515EB0CBAB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272088" y="1068042"/>
              <a:ext cx="44450" cy="49213"/>
            </a:xfrm>
            <a:prstGeom prst="ellipse">
              <a:avLst/>
            </a:prstGeom>
            <a:noFill/>
            <a:ln w="12700" cap="flat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000">
                <a:solidFill>
                  <a:prstClr val="black"/>
                </a:solidFill>
              </a:endParaRPr>
            </a:p>
          </p:txBody>
        </p:sp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4E79CACD-112D-4EA5-8C16-541A14B1842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122864" y="1117253"/>
              <a:ext cx="42863" cy="50800"/>
            </a:xfrm>
            <a:prstGeom prst="ellipse">
              <a:avLst/>
            </a:prstGeom>
            <a:solidFill>
              <a:srgbClr val="FF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000">
                <a:solidFill>
                  <a:prstClr val="black"/>
                </a:solidFill>
              </a:endParaRPr>
            </a:p>
          </p:txBody>
        </p:sp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0FA825D8-107E-4FC4-A3DF-2FA45A95F10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122864" y="1117253"/>
              <a:ext cx="42863" cy="50800"/>
            </a:xfrm>
            <a:prstGeom prst="ellipse">
              <a:avLst/>
            </a:prstGeom>
            <a:noFill/>
            <a:ln w="12700" cap="flat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000">
                <a:solidFill>
                  <a:prstClr val="black"/>
                </a:solidFill>
              </a:endParaRPr>
            </a:p>
          </p:txBody>
        </p:sp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D4925869-582A-41E6-A57C-AD9EFA2B8AE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122864" y="1048992"/>
              <a:ext cx="42863" cy="49213"/>
            </a:xfrm>
            <a:prstGeom prst="ellipse">
              <a:avLst/>
            </a:prstGeom>
            <a:solidFill>
              <a:srgbClr val="FF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000">
                <a:solidFill>
                  <a:prstClr val="black"/>
                </a:solidFill>
              </a:endParaRPr>
            </a:p>
          </p:txBody>
        </p:sp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485A3485-260B-415C-8575-C64D01AAE0F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122864" y="1048992"/>
              <a:ext cx="42863" cy="49213"/>
            </a:xfrm>
            <a:prstGeom prst="ellipse">
              <a:avLst/>
            </a:prstGeom>
            <a:noFill/>
            <a:ln w="12700" cap="flat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000">
                <a:solidFill>
                  <a:prstClr val="black"/>
                </a:solidFill>
              </a:endParaRPr>
            </a:p>
          </p:txBody>
        </p:sp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31D4CF16-7C10-4B6F-82DC-6DAF425DE51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222820" y="1607163"/>
              <a:ext cx="44450" cy="49213"/>
            </a:xfrm>
            <a:prstGeom prst="ellipse">
              <a:avLst/>
            </a:prstGeom>
            <a:solidFill>
              <a:srgbClr val="FF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000">
                <a:solidFill>
                  <a:prstClr val="black"/>
                </a:solidFill>
              </a:endParaRPr>
            </a:p>
          </p:txBody>
        </p:sp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ED507950-714C-4802-9EB9-9CDF3D5A00D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251575" y="1555404"/>
              <a:ext cx="44450" cy="49213"/>
            </a:xfrm>
            <a:prstGeom prst="ellipse">
              <a:avLst/>
            </a:prstGeom>
            <a:solidFill>
              <a:srgbClr val="C00000"/>
            </a:solidFill>
            <a:ln w="12700" cap="flat">
              <a:solidFill>
                <a:srgbClr val="000000"/>
              </a:solidFill>
              <a:prstDash val="solid"/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000">
                <a:solidFill>
                  <a:prstClr val="black"/>
                </a:solidFill>
              </a:endParaRPr>
            </a:p>
          </p:txBody>
        </p:sp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4F081B52-9CBA-45CC-B8CA-1AFC7D2C1F5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451600" y="1923704"/>
              <a:ext cx="44450" cy="49213"/>
            </a:xfrm>
            <a:prstGeom prst="ellipse">
              <a:avLst/>
            </a:prstGeom>
            <a:solidFill>
              <a:srgbClr val="FF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000">
                <a:solidFill>
                  <a:prstClr val="black"/>
                </a:solidFill>
              </a:endParaRPr>
            </a:p>
          </p:txBody>
        </p:sp>
        <p:sp>
          <p:nvSpPr>
            <p:cNvPr id="18" name="Oval 17">
              <a:extLst>
                <a:ext uri="{FF2B5EF4-FFF2-40B4-BE49-F238E27FC236}">
                  <a16:creationId xmlns:a16="http://schemas.microsoft.com/office/drawing/2014/main" id="{47E195C5-F90E-4272-A461-A728941EFAC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440098" y="1883447"/>
              <a:ext cx="44450" cy="49213"/>
            </a:xfrm>
            <a:prstGeom prst="ellipse">
              <a:avLst/>
            </a:prstGeom>
            <a:solidFill>
              <a:srgbClr val="C00000"/>
            </a:solidFill>
            <a:ln w="12700" cap="flat">
              <a:solidFill>
                <a:srgbClr val="000000"/>
              </a:solidFill>
              <a:prstDash val="solid"/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000">
                <a:solidFill>
                  <a:prstClr val="black"/>
                </a:solidFill>
              </a:endParaRPr>
            </a:p>
          </p:txBody>
        </p:sp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4B66C0A2-0F6F-4CF5-9590-2FE9AF761F8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557964" y="1617317"/>
              <a:ext cx="42863" cy="49213"/>
            </a:xfrm>
            <a:prstGeom prst="ellipse">
              <a:avLst/>
            </a:prstGeom>
            <a:solidFill>
              <a:srgbClr val="FF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000">
                <a:solidFill>
                  <a:prstClr val="black"/>
                </a:solidFill>
              </a:endParaRPr>
            </a:p>
          </p:txBody>
        </p:sp>
        <p:sp>
          <p:nvSpPr>
            <p:cNvPr id="20" name="Oval 19">
              <a:extLst>
                <a:ext uri="{FF2B5EF4-FFF2-40B4-BE49-F238E27FC236}">
                  <a16:creationId xmlns:a16="http://schemas.microsoft.com/office/drawing/2014/main" id="{33366713-1429-442B-8017-6030B35F70B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149643" y="1720836"/>
              <a:ext cx="42863" cy="49213"/>
            </a:xfrm>
            <a:prstGeom prst="ellipse">
              <a:avLst/>
            </a:prstGeom>
            <a:solidFill>
              <a:srgbClr val="C00000"/>
            </a:solidFill>
            <a:ln w="12700" cap="flat">
              <a:solidFill>
                <a:srgbClr val="000000"/>
              </a:solidFill>
              <a:prstDash val="solid"/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000">
                <a:solidFill>
                  <a:prstClr val="black"/>
                </a:solidFill>
              </a:endParaRPr>
            </a:p>
          </p:txBody>
        </p:sp>
        <p:sp>
          <p:nvSpPr>
            <p:cNvPr id="21" name="Oval 20">
              <a:extLst>
                <a:ext uri="{FF2B5EF4-FFF2-40B4-BE49-F238E27FC236}">
                  <a16:creationId xmlns:a16="http://schemas.microsoft.com/office/drawing/2014/main" id="{F938B7E6-94CD-41F9-B394-E89BE8378B6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186154" y="1763697"/>
              <a:ext cx="50800" cy="50800"/>
            </a:xfrm>
            <a:prstGeom prst="ellipse">
              <a:avLst/>
            </a:prstGeom>
            <a:solidFill>
              <a:srgbClr val="C00000"/>
            </a:solidFill>
            <a:ln w="12700" cap="flat">
              <a:solidFill>
                <a:srgbClr val="000000"/>
              </a:solidFill>
              <a:prstDash val="solid"/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000">
                <a:solidFill>
                  <a:prstClr val="black"/>
                </a:solidFill>
              </a:endParaRPr>
            </a:p>
          </p:txBody>
        </p:sp>
        <p:sp>
          <p:nvSpPr>
            <p:cNvPr id="22" name="Oval 21">
              <a:extLst>
                <a:ext uri="{FF2B5EF4-FFF2-40B4-BE49-F238E27FC236}">
                  <a16:creationId xmlns:a16="http://schemas.microsoft.com/office/drawing/2014/main" id="{19DC49B0-B1D3-4CB5-A94D-B7CBD519153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170613" y="2566641"/>
              <a:ext cx="44450" cy="50800"/>
            </a:xfrm>
            <a:prstGeom prst="ellipse">
              <a:avLst/>
            </a:prstGeom>
            <a:solidFill>
              <a:srgbClr val="FF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000">
                <a:solidFill>
                  <a:prstClr val="black"/>
                </a:solidFill>
              </a:endParaRPr>
            </a:p>
          </p:txBody>
        </p:sp>
        <p:sp>
          <p:nvSpPr>
            <p:cNvPr id="23" name="Oval 22">
              <a:extLst>
                <a:ext uri="{FF2B5EF4-FFF2-40B4-BE49-F238E27FC236}">
                  <a16:creationId xmlns:a16="http://schemas.microsoft.com/office/drawing/2014/main" id="{C4046372-917D-46B4-8107-DBEE1DB343D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170613" y="2566642"/>
              <a:ext cx="44450" cy="49213"/>
            </a:xfrm>
            <a:prstGeom prst="ellipse">
              <a:avLst/>
            </a:prstGeom>
            <a:noFill/>
            <a:ln w="12700" cap="flat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000">
                <a:solidFill>
                  <a:prstClr val="black"/>
                </a:solidFill>
              </a:endParaRPr>
            </a:p>
          </p:txBody>
        </p:sp>
        <p:sp>
          <p:nvSpPr>
            <p:cNvPr id="24" name="Oval 23">
              <a:extLst>
                <a:ext uri="{FF2B5EF4-FFF2-40B4-BE49-F238E27FC236}">
                  <a16:creationId xmlns:a16="http://schemas.microsoft.com/office/drawing/2014/main" id="{A80A849F-4A43-4DAB-A9B6-7358B694CC5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102351" y="2566641"/>
              <a:ext cx="49213" cy="50800"/>
            </a:xfrm>
            <a:prstGeom prst="ellipse">
              <a:avLst/>
            </a:prstGeom>
            <a:solidFill>
              <a:srgbClr val="FF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000">
                <a:solidFill>
                  <a:prstClr val="black"/>
                </a:solidFill>
              </a:endParaRPr>
            </a:p>
          </p:txBody>
        </p:sp>
        <p:sp>
          <p:nvSpPr>
            <p:cNvPr id="25" name="Oval 24">
              <a:extLst>
                <a:ext uri="{FF2B5EF4-FFF2-40B4-BE49-F238E27FC236}">
                  <a16:creationId xmlns:a16="http://schemas.microsoft.com/office/drawing/2014/main" id="{FBCDB586-B212-4DC4-8E78-E92E47E9794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102351" y="2566642"/>
              <a:ext cx="49213" cy="49213"/>
            </a:xfrm>
            <a:prstGeom prst="ellipse">
              <a:avLst/>
            </a:prstGeom>
            <a:noFill/>
            <a:ln w="12700" cap="flat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000">
                <a:solidFill>
                  <a:prstClr val="black"/>
                </a:solidFill>
              </a:endParaRPr>
            </a:p>
          </p:txBody>
        </p:sp>
        <p:sp>
          <p:nvSpPr>
            <p:cNvPr id="26" name="Oval 25">
              <a:extLst>
                <a:ext uri="{FF2B5EF4-FFF2-40B4-BE49-F238E27FC236}">
                  <a16:creationId xmlns:a16="http://schemas.microsoft.com/office/drawing/2014/main" id="{295A2E4F-4B3D-4F03-BD9C-0382A211723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05364" y="2828578"/>
              <a:ext cx="49213" cy="50800"/>
            </a:xfrm>
            <a:prstGeom prst="ellipse">
              <a:avLst/>
            </a:prstGeom>
            <a:solidFill>
              <a:srgbClr val="FF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000">
                <a:solidFill>
                  <a:prstClr val="black"/>
                </a:solidFill>
              </a:endParaRPr>
            </a:p>
          </p:txBody>
        </p:sp>
        <p:sp>
          <p:nvSpPr>
            <p:cNvPr id="27" name="Oval 26">
              <a:extLst>
                <a:ext uri="{FF2B5EF4-FFF2-40B4-BE49-F238E27FC236}">
                  <a16:creationId xmlns:a16="http://schemas.microsoft.com/office/drawing/2014/main" id="{53EEC977-68FF-460A-AB71-80FF8C7E957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03775" y="2828578"/>
              <a:ext cx="50800" cy="50800"/>
            </a:xfrm>
            <a:prstGeom prst="ellipse">
              <a:avLst/>
            </a:prstGeom>
            <a:noFill/>
            <a:ln w="12700" cap="flat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000">
                <a:solidFill>
                  <a:prstClr val="black"/>
                </a:solidFill>
              </a:endParaRPr>
            </a:p>
          </p:txBody>
        </p:sp>
        <p:sp>
          <p:nvSpPr>
            <p:cNvPr id="28" name="Oval 27">
              <a:extLst>
                <a:ext uri="{FF2B5EF4-FFF2-40B4-BE49-F238E27FC236}">
                  <a16:creationId xmlns:a16="http://schemas.microsoft.com/office/drawing/2014/main" id="{1A74E3E1-7063-4260-989A-CC5682AB138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41863" y="2822228"/>
              <a:ext cx="44450" cy="50800"/>
            </a:xfrm>
            <a:prstGeom prst="ellipse">
              <a:avLst/>
            </a:prstGeom>
            <a:solidFill>
              <a:srgbClr val="FF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000">
                <a:solidFill>
                  <a:prstClr val="black"/>
                </a:solidFill>
              </a:endParaRPr>
            </a:p>
          </p:txBody>
        </p:sp>
        <p:sp>
          <p:nvSpPr>
            <p:cNvPr id="29" name="Oval 28">
              <a:extLst>
                <a:ext uri="{FF2B5EF4-FFF2-40B4-BE49-F238E27FC236}">
                  <a16:creationId xmlns:a16="http://schemas.microsoft.com/office/drawing/2014/main" id="{BE55C903-04BF-4109-B7B1-16400C484CB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41863" y="2822228"/>
              <a:ext cx="44450" cy="50800"/>
            </a:xfrm>
            <a:prstGeom prst="ellipse">
              <a:avLst/>
            </a:prstGeom>
            <a:noFill/>
            <a:ln w="12700" cap="flat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000">
                <a:solidFill>
                  <a:prstClr val="black"/>
                </a:solidFill>
              </a:endParaRPr>
            </a:p>
          </p:txBody>
        </p:sp>
        <p:sp>
          <p:nvSpPr>
            <p:cNvPr id="30" name="Rectangle 74">
              <a:extLst>
                <a:ext uri="{FF2B5EF4-FFF2-40B4-BE49-F238E27FC236}">
                  <a16:creationId xmlns:a16="http://schemas.microsoft.com/office/drawing/2014/main" id="{FDE808C2-927E-4060-8385-8792D019B91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92663" y="3047654"/>
              <a:ext cx="118037" cy="1665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1000" b="1">
                  <a:solidFill>
                    <a:srgbClr val="000000"/>
                  </a:solidFill>
                </a:rPr>
                <a:t>%</a:t>
              </a:r>
              <a:endParaRPr lang="en-US" altLang="en-US" sz="1000">
                <a:solidFill>
                  <a:prstClr val="black"/>
                </a:solidFill>
              </a:endParaRPr>
            </a:p>
          </p:txBody>
        </p:sp>
        <p:sp>
          <p:nvSpPr>
            <p:cNvPr id="32" name="Rectángulo 2">
              <a:extLst>
                <a:ext uri="{FF2B5EF4-FFF2-40B4-BE49-F238E27FC236}">
                  <a16:creationId xmlns:a16="http://schemas.microsoft.com/office/drawing/2014/main" id="{798F67F6-6F31-4326-BC43-976BBF8B572C}"/>
                </a:ext>
              </a:extLst>
            </p:cNvPr>
            <p:cNvSpPr/>
            <p:nvPr/>
          </p:nvSpPr>
          <p:spPr>
            <a:xfrm>
              <a:off x="7822669" y="2581785"/>
              <a:ext cx="2208741" cy="336548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AR" sz="1000" dirty="0"/>
                <a:t>Alberdi (P) – Formosa (A)</a:t>
              </a:r>
            </a:p>
          </p:txBody>
        </p:sp>
        <p:sp>
          <p:nvSpPr>
            <p:cNvPr id="33" name="Rectángulo 67">
              <a:extLst>
                <a:ext uri="{FF2B5EF4-FFF2-40B4-BE49-F238E27FC236}">
                  <a16:creationId xmlns:a16="http://schemas.microsoft.com/office/drawing/2014/main" id="{886B81F9-974C-44F9-B177-4696AAE5DB97}"/>
                </a:ext>
              </a:extLst>
            </p:cNvPr>
            <p:cNvSpPr/>
            <p:nvPr/>
          </p:nvSpPr>
          <p:spPr>
            <a:xfrm>
              <a:off x="2788385" y="1712548"/>
              <a:ext cx="1627151" cy="479426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AR" sz="1000" dirty="0"/>
                <a:t>Bermejo (B) -  Aguas Blancas (A)</a:t>
              </a:r>
            </a:p>
          </p:txBody>
        </p:sp>
        <p:cxnSp>
          <p:nvCxnSpPr>
            <p:cNvPr id="34" name="Conector recto de flecha 71">
              <a:extLst>
                <a:ext uri="{FF2B5EF4-FFF2-40B4-BE49-F238E27FC236}">
                  <a16:creationId xmlns:a16="http://schemas.microsoft.com/office/drawing/2014/main" id="{31C4D38B-7A82-4F95-A3A2-723EFBDC44A2}"/>
                </a:ext>
              </a:extLst>
            </p:cNvPr>
            <p:cNvCxnSpPr>
              <a:endCxn id="8" idx="3"/>
            </p:cNvCxnSpPr>
            <p:nvPr/>
          </p:nvCxnSpPr>
          <p:spPr>
            <a:xfrm flipV="1">
              <a:off x="4251525" y="1171960"/>
              <a:ext cx="1027073" cy="38153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Conector recto de flecha 74">
              <a:extLst>
                <a:ext uri="{FF2B5EF4-FFF2-40B4-BE49-F238E27FC236}">
                  <a16:creationId xmlns:a16="http://schemas.microsoft.com/office/drawing/2014/main" id="{27560F65-A463-4EF4-A8BE-4E9A619738F6}"/>
                </a:ext>
              </a:extLst>
            </p:cNvPr>
            <p:cNvCxnSpPr>
              <a:stCxn id="32" idx="1"/>
            </p:cNvCxnSpPr>
            <p:nvPr/>
          </p:nvCxnSpPr>
          <p:spPr>
            <a:xfrm flipH="1" flipV="1">
              <a:off x="6451777" y="1869393"/>
              <a:ext cx="1370892" cy="880666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6" name="Rectángulo 76">
              <a:extLst>
                <a:ext uri="{FF2B5EF4-FFF2-40B4-BE49-F238E27FC236}">
                  <a16:creationId xmlns:a16="http://schemas.microsoft.com/office/drawing/2014/main" id="{005D1755-73C1-436F-B4F5-F757249E0F89}"/>
                </a:ext>
              </a:extLst>
            </p:cNvPr>
            <p:cNvSpPr/>
            <p:nvPr/>
          </p:nvSpPr>
          <p:spPr>
            <a:xfrm>
              <a:off x="8355984" y="1621483"/>
              <a:ext cx="2363431" cy="509588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AR" sz="1000" dirty="0"/>
                <a:t>Dionisio </a:t>
              </a:r>
              <a:r>
                <a:rPr lang="es-AR" sz="1000" dirty="0" err="1"/>
                <a:t>Cerqueira</a:t>
              </a:r>
              <a:r>
                <a:rPr lang="es-AR" sz="1000" dirty="0"/>
                <a:t> (B) – Bernardo de Irigoyen (A)</a:t>
              </a:r>
            </a:p>
          </p:txBody>
        </p:sp>
        <p:cxnSp>
          <p:nvCxnSpPr>
            <p:cNvPr id="37" name="Conector recto de flecha 78">
              <a:extLst>
                <a:ext uri="{FF2B5EF4-FFF2-40B4-BE49-F238E27FC236}">
                  <a16:creationId xmlns:a16="http://schemas.microsoft.com/office/drawing/2014/main" id="{5D14CCB2-D03A-468C-B372-BCE7BB676B3D}"/>
                </a:ext>
              </a:extLst>
            </p:cNvPr>
            <p:cNvCxnSpPr/>
            <p:nvPr/>
          </p:nvCxnSpPr>
          <p:spPr>
            <a:xfrm flipH="1">
              <a:off x="6772275" y="1791496"/>
              <a:ext cx="1505325" cy="6449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8" name="Rectángulo 79">
              <a:extLst>
                <a:ext uri="{FF2B5EF4-FFF2-40B4-BE49-F238E27FC236}">
                  <a16:creationId xmlns:a16="http://schemas.microsoft.com/office/drawing/2014/main" id="{8985C126-32F1-4578-BB5A-B8928AF3DCBD}"/>
                </a:ext>
              </a:extLst>
            </p:cNvPr>
            <p:cNvSpPr/>
            <p:nvPr/>
          </p:nvSpPr>
          <p:spPr>
            <a:xfrm>
              <a:off x="8236407" y="1121410"/>
              <a:ext cx="2966431" cy="441141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AR" sz="1000" dirty="0"/>
                <a:t>Ciudad del Este (P) - </a:t>
              </a:r>
              <a:r>
                <a:rPr lang="es-AR" sz="1000" dirty="0" err="1"/>
                <a:t>Foz</a:t>
              </a:r>
              <a:r>
                <a:rPr lang="es-AR" sz="1000" dirty="0"/>
                <a:t> do </a:t>
              </a:r>
              <a:r>
                <a:rPr lang="es-AR" sz="1000" dirty="0" err="1"/>
                <a:t>Iguaçu</a:t>
              </a:r>
              <a:r>
                <a:rPr lang="es-AR" sz="1000" dirty="0"/>
                <a:t> (B) – Puerto Iguazú (A)</a:t>
              </a:r>
            </a:p>
          </p:txBody>
        </p:sp>
        <p:cxnSp>
          <p:nvCxnSpPr>
            <p:cNvPr id="39" name="Conector recto de flecha 81">
              <a:extLst>
                <a:ext uri="{FF2B5EF4-FFF2-40B4-BE49-F238E27FC236}">
                  <a16:creationId xmlns:a16="http://schemas.microsoft.com/office/drawing/2014/main" id="{0E7ABD04-3B82-4B89-BAC4-D06ECEE84486}"/>
                </a:ext>
              </a:extLst>
            </p:cNvPr>
            <p:cNvCxnSpPr/>
            <p:nvPr/>
          </p:nvCxnSpPr>
          <p:spPr>
            <a:xfrm flipH="1">
              <a:off x="6648558" y="1362644"/>
              <a:ext cx="1595450" cy="28769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0" name="Rectángulo 82">
              <a:extLst>
                <a:ext uri="{FF2B5EF4-FFF2-40B4-BE49-F238E27FC236}">
                  <a16:creationId xmlns:a16="http://schemas.microsoft.com/office/drawing/2014/main" id="{004C3D6B-40AB-4D4F-AD93-1CA9A98C72A6}"/>
                </a:ext>
              </a:extLst>
            </p:cNvPr>
            <p:cNvSpPr/>
            <p:nvPr/>
          </p:nvSpPr>
          <p:spPr>
            <a:xfrm>
              <a:off x="8196263" y="3118019"/>
              <a:ext cx="2363431" cy="441141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AR" sz="1000" dirty="0" err="1"/>
                <a:t>Uruguaiana</a:t>
              </a:r>
              <a:r>
                <a:rPr lang="es-AR" sz="1000" dirty="0"/>
                <a:t> (B) – Paso de los Libres (A)</a:t>
              </a:r>
            </a:p>
          </p:txBody>
        </p:sp>
        <p:cxnSp>
          <p:nvCxnSpPr>
            <p:cNvPr id="41" name="Conector recto de flecha 84">
              <a:extLst>
                <a:ext uri="{FF2B5EF4-FFF2-40B4-BE49-F238E27FC236}">
                  <a16:creationId xmlns:a16="http://schemas.microsoft.com/office/drawing/2014/main" id="{614A216C-257B-40A5-8031-AEE109CD7E09}"/>
                </a:ext>
              </a:extLst>
            </p:cNvPr>
            <p:cNvCxnSpPr/>
            <p:nvPr/>
          </p:nvCxnSpPr>
          <p:spPr>
            <a:xfrm flipH="1" flipV="1">
              <a:off x="6347032" y="2402858"/>
              <a:ext cx="1806864" cy="78291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2" name="Rectángulo 85">
              <a:extLst>
                <a:ext uri="{FF2B5EF4-FFF2-40B4-BE49-F238E27FC236}">
                  <a16:creationId xmlns:a16="http://schemas.microsoft.com/office/drawing/2014/main" id="{4DC7425F-7F3A-4A73-BF22-D9C2808E99C2}"/>
                </a:ext>
              </a:extLst>
            </p:cNvPr>
            <p:cNvSpPr/>
            <p:nvPr/>
          </p:nvSpPr>
          <p:spPr>
            <a:xfrm>
              <a:off x="2885943" y="2903554"/>
              <a:ext cx="1520470" cy="373393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AR" sz="1000" dirty="0"/>
                <a:t>Santiago (C) – Mendoza (A)</a:t>
              </a:r>
            </a:p>
          </p:txBody>
        </p:sp>
        <p:cxnSp>
          <p:nvCxnSpPr>
            <p:cNvPr id="43" name="Conector recto de flecha 87">
              <a:extLst>
                <a:ext uri="{FF2B5EF4-FFF2-40B4-BE49-F238E27FC236}">
                  <a16:creationId xmlns:a16="http://schemas.microsoft.com/office/drawing/2014/main" id="{0D2DFFC5-5506-4A20-BBAC-50CC3B18ABE2}"/>
                </a:ext>
              </a:extLst>
            </p:cNvPr>
            <p:cNvCxnSpPr/>
            <p:nvPr/>
          </p:nvCxnSpPr>
          <p:spPr>
            <a:xfrm flipV="1">
              <a:off x="4406413" y="2903554"/>
              <a:ext cx="327029" cy="243233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4" name="Rectángulo 88">
              <a:extLst>
                <a:ext uri="{FF2B5EF4-FFF2-40B4-BE49-F238E27FC236}">
                  <a16:creationId xmlns:a16="http://schemas.microsoft.com/office/drawing/2014/main" id="{F62E25C0-9528-4B74-A56C-19DAAA43E1C3}"/>
                </a:ext>
              </a:extLst>
            </p:cNvPr>
            <p:cNvSpPr/>
            <p:nvPr/>
          </p:nvSpPr>
          <p:spPr>
            <a:xfrm>
              <a:off x="1457678" y="1384836"/>
              <a:ext cx="2847885" cy="239052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AR" sz="1000" dirty="0"/>
                <a:t>Yacuiba (B) – Salvador Mazza (A)</a:t>
              </a:r>
            </a:p>
          </p:txBody>
        </p:sp>
        <p:cxnSp>
          <p:nvCxnSpPr>
            <p:cNvPr id="45" name="Conector recto de flecha 90">
              <a:extLst>
                <a:ext uri="{FF2B5EF4-FFF2-40B4-BE49-F238E27FC236}">
                  <a16:creationId xmlns:a16="http://schemas.microsoft.com/office/drawing/2014/main" id="{4AC75543-8922-4938-B671-C9C2966E329F}"/>
                </a:ext>
              </a:extLst>
            </p:cNvPr>
            <p:cNvCxnSpPr>
              <a:endCxn id="48" idx="3"/>
            </p:cNvCxnSpPr>
            <p:nvPr/>
          </p:nvCxnSpPr>
          <p:spPr>
            <a:xfrm flipV="1">
              <a:off x="4445030" y="1307107"/>
              <a:ext cx="939960" cy="594372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6" name="Rectángulo 67">
              <a:extLst>
                <a:ext uri="{FF2B5EF4-FFF2-40B4-BE49-F238E27FC236}">
                  <a16:creationId xmlns:a16="http://schemas.microsoft.com/office/drawing/2014/main" id="{DF79491F-7F13-4546-94FB-FC145E84BED6}"/>
                </a:ext>
              </a:extLst>
            </p:cNvPr>
            <p:cNvSpPr/>
            <p:nvPr/>
          </p:nvSpPr>
          <p:spPr>
            <a:xfrm>
              <a:off x="3106291" y="886453"/>
              <a:ext cx="1627151" cy="479426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AR" sz="1000" dirty="0" err="1"/>
                <a:t>Villazón</a:t>
              </a:r>
              <a:r>
                <a:rPr lang="es-AR" sz="1000" dirty="0"/>
                <a:t> (B) – La Quiaca (A)</a:t>
              </a:r>
            </a:p>
          </p:txBody>
        </p:sp>
        <p:cxnSp>
          <p:nvCxnSpPr>
            <p:cNvPr id="47" name="Conector recto de flecha 71">
              <a:extLst>
                <a:ext uri="{FF2B5EF4-FFF2-40B4-BE49-F238E27FC236}">
                  <a16:creationId xmlns:a16="http://schemas.microsoft.com/office/drawing/2014/main" id="{F97AC0F3-B534-47DB-B150-4322C024FC3A}"/>
                </a:ext>
              </a:extLst>
            </p:cNvPr>
            <p:cNvCxnSpPr/>
            <p:nvPr/>
          </p:nvCxnSpPr>
          <p:spPr>
            <a:xfrm>
              <a:off x="4728829" y="1056112"/>
              <a:ext cx="324186" cy="37331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8" name="Oval 47">
              <a:extLst>
                <a:ext uri="{FF2B5EF4-FFF2-40B4-BE49-F238E27FC236}">
                  <a16:creationId xmlns:a16="http://schemas.microsoft.com/office/drawing/2014/main" id="{298A4F0D-A991-4C47-A9A4-40EB64C5D30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378480" y="1265101"/>
              <a:ext cx="44450" cy="49213"/>
            </a:xfrm>
            <a:prstGeom prst="ellipse">
              <a:avLst/>
            </a:prstGeom>
            <a:solidFill>
              <a:srgbClr val="C00000"/>
            </a:solidFill>
            <a:ln w="12700" cap="flat">
              <a:solidFill>
                <a:srgbClr val="000000"/>
              </a:solidFill>
              <a:prstDash val="solid"/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000">
                <a:solidFill>
                  <a:prstClr val="black"/>
                </a:solidFill>
              </a:endParaRPr>
            </a:p>
          </p:txBody>
        </p:sp>
        <p:sp>
          <p:nvSpPr>
            <p:cNvPr id="49" name="Oval 48">
              <a:extLst>
                <a:ext uri="{FF2B5EF4-FFF2-40B4-BE49-F238E27FC236}">
                  <a16:creationId xmlns:a16="http://schemas.microsoft.com/office/drawing/2014/main" id="{6D20493A-747B-4A7D-B7FC-ADC00943117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378480" y="1203189"/>
              <a:ext cx="44450" cy="49213"/>
            </a:xfrm>
            <a:prstGeom prst="ellipse">
              <a:avLst/>
            </a:prstGeom>
            <a:solidFill>
              <a:srgbClr val="C00000"/>
            </a:solidFill>
            <a:ln w="12700" cap="flat">
              <a:solidFill>
                <a:srgbClr val="000000"/>
              </a:solidFill>
              <a:prstDash val="solid"/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000">
                <a:solidFill>
                  <a:prstClr val="black"/>
                </a:solidFill>
              </a:endParaRPr>
            </a:p>
          </p:txBody>
        </p:sp>
        <p:sp>
          <p:nvSpPr>
            <p:cNvPr id="50" name="Rectángulo 88">
              <a:extLst>
                <a:ext uri="{FF2B5EF4-FFF2-40B4-BE49-F238E27FC236}">
                  <a16:creationId xmlns:a16="http://schemas.microsoft.com/office/drawing/2014/main" id="{EC5C16A9-8722-4E2C-A859-79857CE9AEF4}"/>
                </a:ext>
              </a:extLst>
            </p:cNvPr>
            <p:cNvSpPr/>
            <p:nvPr/>
          </p:nvSpPr>
          <p:spPr>
            <a:xfrm>
              <a:off x="5433292" y="823209"/>
              <a:ext cx="2847885" cy="239052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AR" sz="1000" dirty="0"/>
                <a:t>Asunción (P) – Clorinda (A)</a:t>
              </a:r>
            </a:p>
          </p:txBody>
        </p:sp>
        <p:cxnSp>
          <p:nvCxnSpPr>
            <p:cNvPr id="51" name="Conector recto de flecha 71">
              <a:extLst>
                <a:ext uri="{FF2B5EF4-FFF2-40B4-BE49-F238E27FC236}">
                  <a16:creationId xmlns:a16="http://schemas.microsoft.com/office/drawing/2014/main" id="{82E2AF94-1431-47CF-A553-22B8F0E7848D}"/>
                </a:ext>
              </a:extLst>
            </p:cNvPr>
            <p:cNvCxnSpPr/>
            <p:nvPr/>
          </p:nvCxnSpPr>
          <p:spPr>
            <a:xfrm flipH="1">
              <a:off x="6296025" y="1061711"/>
              <a:ext cx="344961" cy="479663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2" name="Oval 51">
              <a:extLst>
                <a:ext uri="{FF2B5EF4-FFF2-40B4-BE49-F238E27FC236}">
                  <a16:creationId xmlns:a16="http://schemas.microsoft.com/office/drawing/2014/main" id="{6A7A0ECB-37A5-4B8B-8DD1-C5646BB781E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710364" y="1769717"/>
              <a:ext cx="42863" cy="49213"/>
            </a:xfrm>
            <a:prstGeom prst="ellipse">
              <a:avLst/>
            </a:prstGeom>
            <a:solidFill>
              <a:srgbClr val="C00000"/>
            </a:solidFill>
            <a:ln w="12700" cap="flat">
              <a:solidFill>
                <a:srgbClr val="000000"/>
              </a:solidFill>
              <a:prstDash val="solid"/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000">
                <a:solidFill>
                  <a:prstClr val="black"/>
                </a:solidFill>
              </a:endParaRPr>
            </a:p>
          </p:txBody>
        </p:sp>
        <p:sp>
          <p:nvSpPr>
            <p:cNvPr id="53" name="Oval 52">
              <a:extLst>
                <a:ext uri="{FF2B5EF4-FFF2-40B4-BE49-F238E27FC236}">
                  <a16:creationId xmlns:a16="http://schemas.microsoft.com/office/drawing/2014/main" id="{DE35D2E5-2383-48C7-942A-2C67D33FC67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746875" y="1812578"/>
              <a:ext cx="50800" cy="50800"/>
            </a:xfrm>
            <a:prstGeom prst="ellipse">
              <a:avLst/>
            </a:prstGeom>
            <a:solidFill>
              <a:srgbClr val="C00000"/>
            </a:solidFill>
            <a:ln w="12700" cap="flat">
              <a:solidFill>
                <a:srgbClr val="000000"/>
              </a:solidFill>
              <a:prstDash val="solid"/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000">
                <a:solidFill>
                  <a:prstClr val="black"/>
                </a:solidFill>
              </a:endParaRPr>
            </a:p>
          </p:txBody>
        </p:sp>
        <p:sp>
          <p:nvSpPr>
            <p:cNvPr id="54" name="Rectángulo 2">
              <a:extLst>
                <a:ext uri="{FF2B5EF4-FFF2-40B4-BE49-F238E27FC236}">
                  <a16:creationId xmlns:a16="http://schemas.microsoft.com/office/drawing/2014/main" id="{39E23948-3CC1-41A8-8CB1-8024BBD973C3}"/>
                </a:ext>
              </a:extLst>
            </p:cNvPr>
            <p:cNvSpPr/>
            <p:nvPr/>
          </p:nvSpPr>
          <p:spPr>
            <a:xfrm>
              <a:off x="7377002" y="2181052"/>
              <a:ext cx="2627085" cy="336548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AR" sz="1000" dirty="0"/>
                <a:t>Encarnación (P) – Posadas (A)</a:t>
              </a:r>
            </a:p>
          </p:txBody>
        </p:sp>
        <p:cxnSp>
          <p:nvCxnSpPr>
            <p:cNvPr id="55" name="Conector recto de flecha 78">
              <a:extLst>
                <a:ext uri="{FF2B5EF4-FFF2-40B4-BE49-F238E27FC236}">
                  <a16:creationId xmlns:a16="http://schemas.microsoft.com/office/drawing/2014/main" id="{36B3E3F9-9726-4D43-9587-0547A95F659A}"/>
                </a:ext>
              </a:extLst>
            </p:cNvPr>
            <p:cNvCxnSpPr/>
            <p:nvPr/>
          </p:nvCxnSpPr>
          <p:spPr>
            <a:xfrm flipH="1" flipV="1">
              <a:off x="6492669" y="1933215"/>
              <a:ext cx="839995" cy="312124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6" name="Oval 55">
              <a:extLst>
                <a:ext uri="{FF2B5EF4-FFF2-40B4-BE49-F238E27FC236}">
                  <a16:creationId xmlns:a16="http://schemas.microsoft.com/office/drawing/2014/main" id="{5101E46F-C48C-434F-BA24-6A9AF393066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598218" y="1657571"/>
              <a:ext cx="42863" cy="49213"/>
            </a:xfrm>
            <a:prstGeom prst="ellipse">
              <a:avLst/>
            </a:prstGeom>
            <a:solidFill>
              <a:srgbClr val="FF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000">
                <a:solidFill>
                  <a:prstClr val="black"/>
                </a:solidFill>
              </a:endParaRPr>
            </a:p>
          </p:txBody>
        </p:sp>
        <p:sp>
          <p:nvSpPr>
            <p:cNvPr id="57" name="Oval 56">
              <a:extLst>
                <a:ext uri="{FF2B5EF4-FFF2-40B4-BE49-F238E27FC236}">
                  <a16:creationId xmlns:a16="http://schemas.microsoft.com/office/drawing/2014/main" id="{C723A1AC-5A86-4CB5-B7D9-27C05D9E900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218652" y="2267177"/>
              <a:ext cx="42863" cy="49213"/>
            </a:xfrm>
            <a:prstGeom prst="ellipse">
              <a:avLst/>
            </a:prstGeom>
            <a:solidFill>
              <a:srgbClr val="C00000"/>
            </a:solidFill>
            <a:ln w="12700" cap="flat">
              <a:solidFill>
                <a:srgbClr val="000000"/>
              </a:solidFill>
              <a:prstDash val="solid"/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000">
                <a:solidFill>
                  <a:prstClr val="black"/>
                </a:solidFill>
              </a:endParaRPr>
            </a:p>
          </p:txBody>
        </p:sp>
        <p:sp>
          <p:nvSpPr>
            <p:cNvPr id="58" name="Oval 57">
              <a:extLst>
                <a:ext uri="{FF2B5EF4-FFF2-40B4-BE49-F238E27FC236}">
                  <a16:creationId xmlns:a16="http://schemas.microsoft.com/office/drawing/2014/main" id="{B13D5960-D2BC-4BA5-97C9-C15CD47F6EF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255163" y="2310038"/>
              <a:ext cx="50800" cy="50800"/>
            </a:xfrm>
            <a:prstGeom prst="ellipse">
              <a:avLst/>
            </a:prstGeom>
            <a:solidFill>
              <a:srgbClr val="C00000"/>
            </a:solidFill>
            <a:ln w="12700" cap="flat">
              <a:solidFill>
                <a:srgbClr val="000000"/>
              </a:solidFill>
              <a:prstDash val="solid"/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000">
                <a:solidFill>
                  <a:prstClr val="black"/>
                </a:solidFill>
              </a:endParaRPr>
            </a:p>
          </p:txBody>
        </p:sp>
        <p:sp>
          <p:nvSpPr>
            <p:cNvPr id="59" name="Rectángulo 2">
              <a:extLst>
                <a:ext uri="{FF2B5EF4-FFF2-40B4-BE49-F238E27FC236}">
                  <a16:creationId xmlns:a16="http://schemas.microsoft.com/office/drawing/2014/main" id="{413CD52A-9659-4CB8-9CF4-F6FAD323D166}"/>
                </a:ext>
              </a:extLst>
            </p:cNvPr>
            <p:cNvSpPr/>
            <p:nvPr/>
          </p:nvSpPr>
          <p:spPr>
            <a:xfrm>
              <a:off x="7973832" y="3773046"/>
              <a:ext cx="2401409" cy="336548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AR" sz="1000" dirty="0" err="1"/>
                <a:t>Pto</a:t>
              </a:r>
              <a:r>
                <a:rPr lang="es-AR" sz="1000" dirty="0"/>
                <a:t> </a:t>
              </a:r>
              <a:r>
                <a:rPr lang="es-AR" sz="1000" dirty="0" err="1"/>
                <a:t>Unzué</a:t>
              </a:r>
              <a:r>
                <a:rPr lang="es-AR" sz="1000" dirty="0"/>
                <a:t> (U) – Colon (A)</a:t>
              </a:r>
            </a:p>
          </p:txBody>
        </p:sp>
        <p:cxnSp>
          <p:nvCxnSpPr>
            <p:cNvPr id="60" name="Conector recto de flecha 84">
              <a:extLst>
                <a:ext uri="{FF2B5EF4-FFF2-40B4-BE49-F238E27FC236}">
                  <a16:creationId xmlns:a16="http://schemas.microsoft.com/office/drawing/2014/main" id="{8CAC90C9-6B51-497F-AEF8-3C59CC85A257}"/>
                </a:ext>
              </a:extLst>
            </p:cNvPr>
            <p:cNvCxnSpPr/>
            <p:nvPr/>
          </p:nvCxnSpPr>
          <p:spPr>
            <a:xfrm flipH="1" flipV="1">
              <a:off x="6222945" y="2641099"/>
              <a:ext cx="1649490" cy="1243687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1" name="TextBox 60">
            <a:extLst>
              <a:ext uri="{FF2B5EF4-FFF2-40B4-BE49-F238E27FC236}">
                <a16:creationId xmlns:a16="http://schemas.microsoft.com/office/drawing/2014/main" id="{16E326DF-EE2E-4DD1-8439-E40DC4FACA50}"/>
              </a:ext>
            </a:extLst>
          </p:cNvPr>
          <p:cNvSpPr txBox="1"/>
          <p:nvPr/>
        </p:nvSpPr>
        <p:spPr>
          <a:xfrm>
            <a:off x="251520" y="1700808"/>
            <a:ext cx="8640960" cy="51706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endParaRPr lang="es-ES" sz="2000" dirty="0">
              <a:latin typeface="Century Gothic" panose="020B0502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ES" sz="2000" dirty="0">
              <a:latin typeface="Century Gothic" panose="020B0502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ES" sz="2000" dirty="0">
              <a:latin typeface="Century Gothic" panose="020B0502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ES" sz="2000" dirty="0">
              <a:latin typeface="Century Gothic" panose="020B0502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ES" sz="2000" dirty="0">
              <a:latin typeface="Century Gothic" panose="020B0502020202020204" pitchFamily="34" charset="0"/>
            </a:endParaRPr>
          </a:p>
          <a:p>
            <a:endParaRPr lang="es-ES" sz="2000" dirty="0">
              <a:latin typeface="Century Gothic" panose="020B0502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ES" sz="2000" dirty="0">
              <a:latin typeface="Century Gothic" panose="020B0502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ES" sz="2000" dirty="0">
              <a:latin typeface="Century Gothic" panose="020B0502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ES" sz="2000" dirty="0">
              <a:latin typeface="Century Gothic" panose="020B0502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ES" sz="2000" dirty="0">
              <a:latin typeface="Century Gothic" panose="020B0502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ES" sz="2000" dirty="0">
              <a:latin typeface="Century Gothic" panose="020B0502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ES" sz="2000" dirty="0">
              <a:latin typeface="Century Gothic" panose="020B0502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ES" sz="2000" dirty="0">
              <a:latin typeface="Century Gothic" panose="020B0502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ES" sz="2000" dirty="0">
              <a:latin typeface="Century Gothic" panose="020B0502020202020204" pitchFamily="34" charset="0"/>
            </a:endParaRPr>
          </a:p>
          <a:p>
            <a:endParaRPr lang="es-ES" sz="1000" dirty="0">
              <a:latin typeface="Century Gothic" panose="020B0502020202020204" pitchFamily="34" charset="0"/>
            </a:endParaRPr>
          </a:p>
          <a:p>
            <a:r>
              <a:rPr lang="es-ES" sz="2000" dirty="0">
                <a:solidFill>
                  <a:prstClr val="black"/>
                </a:solidFill>
                <a:latin typeface="Century Gothic" panose="020B0502020202020204" pitchFamily="34" charset="0"/>
              </a:rPr>
              <a:t>Contrabando: Principales puntos de ingreso del producto ilegal de tabaco</a:t>
            </a:r>
          </a:p>
        </p:txBody>
      </p:sp>
    </p:spTree>
    <p:extLst>
      <p:ext uri="{BB962C8B-B14F-4D97-AF65-F5344CB8AC3E}">
        <p14:creationId xmlns:p14="http://schemas.microsoft.com/office/powerpoint/2010/main" val="1323599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>
            <a:spLocks/>
          </p:cNvSpPr>
          <p:nvPr/>
        </p:nvSpPr>
        <p:spPr>
          <a:xfrm>
            <a:off x="479778" y="980728"/>
            <a:ext cx="8184444" cy="620184"/>
          </a:xfrm>
          <a:prstGeom prst="rect">
            <a:avLst/>
          </a:prstGeom>
        </p:spPr>
        <p:txBody>
          <a:bodyPr vert="horz" lIns="0" tIns="45720" rIns="91440" bIns="45720" rtlCol="0" anchor="b" anchorCtr="0">
            <a:noAutofit/>
          </a:bodyPr>
          <a:lstStyle>
            <a:lvl1pPr algn="l" defTabSz="609585" rtl="0" eaLnBrk="1" latinLnBrk="0" hangingPunct="1">
              <a:spcBef>
                <a:spcPct val="0"/>
              </a:spcBef>
              <a:buNone/>
              <a:defRPr sz="2667" kern="1200" spc="400">
                <a:solidFill>
                  <a:srgbClr val="464444"/>
                </a:solidFill>
                <a:latin typeface="Gotham-Book"/>
                <a:ea typeface="+mj-ea"/>
                <a:cs typeface="+mj-cs"/>
              </a:defRPr>
            </a:lvl1pPr>
          </a:lstStyle>
          <a:p>
            <a:r>
              <a:rPr lang="es-ES" b="1" dirty="0">
                <a:latin typeface="Century Gothic" panose="020B0502020202020204" pitchFamily="34" charset="0"/>
              </a:rPr>
              <a:t>Modus Operandi del Ilegal</a:t>
            </a:r>
            <a:endParaRPr lang="es-419" sz="1200" b="1" dirty="0">
              <a:latin typeface="Century Gothic" panose="020B0502020202020204" pitchFamily="34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251520" y="1700808"/>
            <a:ext cx="8640960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2000" dirty="0">
                <a:latin typeface="Century Gothic" panose="020B0502020202020204" pitchFamily="34" charset="0"/>
              </a:rPr>
              <a:t>Rutas de ingreso y canales de distribución del Comercio Ilegal textil en ARG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ES" sz="2000" dirty="0">
              <a:latin typeface="Century Gothic" panose="020B0502020202020204" pitchFamily="34" charset="0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s-419" sz="2000" dirty="0">
                <a:latin typeface="Century Gothic" panose="020B0502020202020204" pitchFamily="34" charset="0"/>
              </a:rPr>
              <a:t>Los principales puntos de ingreso de mercadería de contrabando se da por las Aduanas del Norte </a:t>
            </a:r>
            <a:r>
              <a:rPr lang="es-ES" sz="2000" dirty="0">
                <a:latin typeface="Century Gothic" panose="020B0502020202020204" pitchFamily="34" charset="0"/>
              </a:rPr>
              <a:t>(Salta, Jujuy, Formosa, Corrientes y Misiones)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s-ES" sz="2000" dirty="0">
                <a:latin typeface="Century Gothic" panose="020B0502020202020204" pitchFamily="34" charset="0"/>
              </a:rPr>
              <a:t>El lugar de origen de estos productos es generalmente Asia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s-ES" sz="2000" dirty="0">
                <a:latin typeface="Century Gothic" panose="020B0502020202020204" pitchFamily="34" charset="0"/>
              </a:rPr>
              <a:t>Bolivia funciona como país de tránsito desde donde ingresan a nuestro país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s-ES" sz="2000" dirty="0">
                <a:latin typeface="Century Gothic" panose="020B0502020202020204" pitchFamily="34" charset="0"/>
              </a:rPr>
              <a:t>En nuestro país también existen talleres clandestinos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s-ES" sz="2000" dirty="0">
                <a:latin typeface="Century Gothic" panose="020B0502020202020204" pitchFamily="34" charset="0"/>
              </a:rPr>
              <a:t>Estos productos se venden en ferias informales (Saladitas) y luego se revende por Internet y en locales comerciales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s-ES" sz="2000" dirty="0">
                <a:latin typeface="Century Gothic" panose="020B0502020202020204" pitchFamily="34" charset="0"/>
              </a:rPr>
              <a:t>La importación por courriers si bien hoy no es un problema serio, tiene el potencial de serlo a futuro</a:t>
            </a:r>
            <a:r>
              <a:rPr lang="es-419" sz="2000" dirty="0">
                <a:latin typeface="Century Gothic" panose="020B0502020202020204" pitchFamily="34" charset="0"/>
              </a:rPr>
              <a:t> </a:t>
            </a:r>
            <a:endParaRPr lang="es-ES" sz="2000" dirty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6402215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479778" y="3118908"/>
            <a:ext cx="8184444" cy="620184"/>
          </a:xfrm>
          <a:prstGeom prst="rect">
            <a:avLst/>
          </a:prstGeom>
        </p:spPr>
        <p:txBody>
          <a:bodyPr vert="horz" lIns="0" tIns="45720" rIns="91440" bIns="45720" rtlCol="0" anchor="b" anchorCtr="0">
            <a:noAutofit/>
          </a:bodyPr>
          <a:lstStyle>
            <a:lvl1pPr algn="l" defTabSz="609585" rtl="0" eaLnBrk="1" latinLnBrk="0" hangingPunct="1">
              <a:spcBef>
                <a:spcPct val="0"/>
              </a:spcBef>
              <a:buNone/>
              <a:defRPr sz="2667" kern="1200" spc="400">
                <a:solidFill>
                  <a:srgbClr val="464444"/>
                </a:solidFill>
                <a:latin typeface="Gotham-Book"/>
                <a:ea typeface="+mj-ea"/>
                <a:cs typeface="+mj-cs"/>
              </a:defRPr>
            </a:lvl1pPr>
          </a:lstStyle>
          <a:p>
            <a:pPr algn="ctr"/>
            <a:r>
              <a:rPr lang="en-GB" b="1" dirty="0">
                <a:latin typeface="Century Gothic" panose="020B0502020202020204" pitchFamily="34" charset="0"/>
              </a:rPr>
              <a:t>MUCHAS GRACIAS!</a:t>
            </a:r>
            <a:endParaRPr lang="en-GB" sz="1200" b="1" dirty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16123401"/>
      </p:ext>
    </p:extLst>
  </p:cSld>
  <p:clrMapOvr>
    <a:masterClrMapping/>
  </p:clrMapOvr>
</p:sld>
</file>

<file path=ppt/theme/theme1.xml><?xml version="1.0" encoding="utf-8"?>
<a:theme xmlns:a="http://schemas.openxmlformats.org/drawingml/2006/main" name="Transmisión de listas">
  <a:themeElements>
    <a:clrScheme name="Transmisión de listas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Transmisión de listas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Alta costura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8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9050" h="31750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Diseño personalizado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Diseño personalizado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Custom 1">
    <a:dk1>
      <a:sysClr val="windowText" lastClr="000000"/>
    </a:dk1>
    <a:lt1>
      <a:sysClr val="window" lastClr="FFFFFF"/>
    </a:lt1>
    <a:dk2>
      <a:srgbClr val="002277"/>
    </a:dk2>
    <a:lt2>
      <a:srgbClr val="EEECE1"/>
    </a:lt2>
    <a:accent1>
      <a:srgbClr val="6CB4F0"/>
    </a:accent1>
    <a:accent2>
      <a:srgbClr val="002277"/>
    </a:accent2>
    <a:accent3>
      <a:srgbClr val="3366BB"/>
    </a:accent3>
    <a:accent4>
      <a:srgbClr val="AABB00"/>
    </a:accent4>
    <a:accent5>
      <a:srgbClr val="00666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tint val="100000"/>
              <a:shade val="100000"/>
              <a:satMod val="130000"/>
            </a:schemeClr>
          </a:gs>
          <a:gs pos="100000">
            <a:schemeClr val="phClr">
              <a:tint val="50000"/>
              <a:shade val="100000"/>
              <a:satMod val="350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4226</TotalTime>
  <Words>505</Words>
  <Application>Microsoft Office PowerPoint</Application>
  <PresentationFormat>On-screen Show (4:3)</PresentationFormat>
  <Paragraphs>141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13</vt:i4>
      </vt:variant>
    </vt:vector>
  </HeadingPairs>
  <TitlesOfParts>
    <vt:vector size="22" baseType="lpstr">
      <vt:lpstr>Arial</vt:lpstr>
      <vt:lpstr>Calibri</vt:lpstr>
      <vt:lpstr>Century Gothic</vt:lpstr>
      <vt:lpstr>Georgia</vt:lpstr>
      <vt:lpstr>Montserrat</vt:lpstr>
      <vt:lpstr>Trebuchet MS</vt:lpstr>
      <vt:lpstr>Transmisión de listas</vt:lpstr>
      <vt:lpstr>1_Diseño personalizado</vt:lpstr>
      <vt:lpstr>Diseño personalizado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Gabriel</dc:creator>
  <cp:lastModifiedBy>Facundo Fulco</cp:lastModifiedBy>
  <cp:revision>155</cp:revision>
  <dcterms:created xsi:type="dcterms:W3CDTF">2015-08-23T21:22:02Z</dcterms:created>
  <dcterms:modified xsi:type="dcterms:W3CDTF">2019-02-14T19:30:54Z</dcterms:modified>
</cp:coreProperties>
</file>